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0160000" cy="7620000"/>
  <p:notesSz cx="6858000" cy="9144000"/>
  <p:embeddedFontLst>
    <p:embeddedFont>
      <p:font typeface="Calibri" pitchFamily="34" charset="0"/>
      <p:regular r:id="rId10"/>
      <p:bold r:id="rId11"/>
      <p:italic r:id="rId12"/>
      <p:boldItalic r:id="rId1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font" Target="fonts/font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122060-57CA-47F0-9FC4-07A98C816168}" type="datetimeFigureOut">
              <a:rPr lang="en-US" smtClean="0"/>
              <a:t>3/12/2014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D51CA6-3C8D-4B13-AC93-F2E4F08EC2F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122060-57CA-47F0-9FC4-07A98C816168}" type="datetimeFigureOut">
              <a:rPr lang="en-US" smtClean="0"/>
              <a:t>3/12/2014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D51CA6-3C8D-4B13-AC93-F2E4F08EC2F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122060-57CA-47F0-9FC4-07A98C816168}" type="datetimeFigureOut">
              <a:rPr lang="en-US" smtClean="0"/>
              <a:t>3/12/2014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D51CA6-3C8D-4B13-AC93-F2E4F08EC2F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122060-57CA-47F0-9FC4-07A98C816168}" type="datetimeFigureOut">
              <a:rPr lang="en-US" smtClean="0"/>
              <a:t>3/12/2014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D51CA6-3C8D-4B13-AC93-F2E4F08EC2F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122060-57CA-47F0-9FC4-07A98C816168}" type="datetimeFigureOut">
              <a:rPr lang="en-US" smtClean="0"/>
              <a:t>3/12/2014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D51CA6-3C8D-4B13-AC93-F2E4F08EC2F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122060-57CA-47F0-9FC4-07A98C816168}" type="datetimeFigureOut">
              <a:rPr lang="en-US" smtClean="0"/>
              <a:t>3/12/2014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D51CA6-3C8D-4B13-AC93-F2E4F08EC2F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122060-57CA-47F0-9FC4-07A98C816168}" type="datetimeFigureOut">
              <a:rPr lang="en-US" smtClean="0"/>
              <a:t>3/12/2014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D51CA6-3C8D-4B13-AC93-F2E4F08EC2F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122060-57CA-47F0-9FC4-07A98C816168}" type="datetimeFigureOut">
              <a:rPr lang="en-US" smtClean="0"/>
              <a:t>3/12/2014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D51CA6-3C8D-4B13-AC93-F2E4F08EC2F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122060-57CA-47F0-9FC4-07A98C816168}" type="datetimeFigureOut">
              <a:rPr lang="en-US" smtClean="0"/>
              <a:t>3/12/2014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D51CA6-3C8D-4B13-AC93-F2E4F08EC2F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122060-57CA-47F0-9FC4-07A98C816168}" type="datetimeFigureOut">
              <a:rPr lang="en-US" smtClean="0"/>
              <a:t>3/12/2014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D51CA6-3C8D-4B13-AC93-F2E4F08EC2F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122060-57CA-47F0-9FC4-07A98C816168}" type="datetimeFigureOut">
              <a:rPr lang="en-US" smtClean="0"/>
              <a:t>3/12/2014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D51CA6-3C8D-4B13-AC93-F2E4F08EC2F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122060-57CA-47F0-9FC4-07A98C816168}" type="datetimeFigureOut">
              <a:rPr lang="en-US" smtClean="0"/>
              <a:t>3/12/2014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D51CA6-3C8D-4B13-AC93-F2E4F08EC2FB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1663502" y="670310"/>
            <a:ext cx="4622012" cy="992096"/>
            <a:chOff x="1663502" y="670310"/>
            <a:chExt cx="4622012" cy="992096"/>
          </a:xfrm>
        </p:grpSpPr>
        <p:sp>
          <p:nvSpPr>
            <p:cNvPr id="2" name="Freeform 1"/>
            <p:cNvSpPr/>
            <p:nvPr/>
          </p:nvSpPr>
          <p:spPr>
            <a:xfrm>
              <a:off x="1663502" y="670310"/>
              <a:ext cx="467490" cy="793152"/>
            </a:xfrm>
            <a:custGeom>
              <a:avLst/>
              <a:gdLst/>
              <a:ahLst/>
              <a:cxnLst/>
              <a:rect l="0" t="0" r="0" b="0"/>
              <a:pathLst>
                <a:path w="467490" h="793152">
                  <a:moveTo>
                    <a:pt x="0" y="66684"/>
                  </a:moveTo>
                  <a:lnTo>
                    <a:pt x="58617" y="66684"/>
                  </a:lnTo>
                  <a:lnTo>
                    <a:pt x="112791" y="66684"/>
                  </a:lnTo>
                  <a:lnTo>
                    <a:pt x="165433" y="63565"/>
                  </a:lnTo>
                  <a:lnTo>
                    <a:pt x="221151" y="57619"/>
                  </a:lnTo>
                  <a:lnTo>
                    <a:pt x="280077" y="48039"/>
                  </a:lnTo>
                  <a:lnTo>
                    <a:pt x="336777" y="34882"/>
                  </a:lnTo>
                  <a:lnTo>
                    <a:pt x="398679" y="17523"/>
                  </a:lnTo>
                  <a:lnTo>
                    <a:pt x="452541" y="0"/>
                  </a:lnTo>
                  <a:lnTo>
                    <a:pt x="459621" y="2341"/>
                  </a:lnTo>
                  <a:lnTo>
                    <a:pt x="464342" y="8581"/>
                  </a:lnTo>
                  <a:lnTo>
                    <a:pt x="467489" y="17420"/>
                  </a:lnTo>
                  <a:lnTo>
                    <a:pt x="467247" y="26823"/>
                  </a:lnTo>
                  <a:lnTo>
                    <a:pt x="443922" y="83099"/>
                  </a:lnTo>
                  <a:lnTo>
                    <a:pt x="415590" y="146012"/>
                  </a:lnTo>
                  <a:lnTo>
                    <a:pt x="376172" y="204816"/>
                  </a:lnTo>
                  <a:lnTo>
                    <a:pt x="334630" y="266837"/>
                  </a:lnTo>
                  <a:lnTo>
                    <a:pt x="307380" y="324972"/>
                  </a:lnTo>
                  <a:lnTo>
                    <a:pt x="276669" y="385010"/>
                  </a:lnTo>
                  <a:lnTo>
                    <a:pt x="254692" y="439179"/>
                  </a:lnTo>
                  <a:lnTo>
                    <a:pt x="235057" y="493770"/>
                  </a:lnTo>
                  <a:lnTo>
                    <a:pt x="203079" y="555981"/>
                  </a:lnTo>
                  <a:lnTo>
                    <a:pt x="176727" y="616556"/>
                  </a:lnTo>
                  <a:lnTo>
                    <a:pt x="150463" y="676379"/>
                  </a:lnTo>
                  <a:lnTo>
                    <a:pt x="123914" y="734946"/>
                  </a:lnTo>
                  <a:lnTo>
                    <a:pt x="105285" y="79315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032000" y="1431875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475109" y="684352"/>
              <a:ext cx="306145" cy="782145"/>
            </a:xfrm>
            <a:custGeom>
              <a:avLst/>
              <a:gdLst/>
              <a:ahLst/>
              <a:cxnLst/>
              <a:rect l="0" t="0" r="0" b="0"/>
              <a:pathLst>
                <a:path w="306145" h="782145">
                  <a:moveTo>
                    <a:pt x="241243" y="0"/>
                  </a:moveTo>
                  <a:lnTo>
                    <a:pt x="181650" y="49498"/>
                  </a:lnTo>
                  <a:lnTo>
                    <a:pt x="141282" y="104062"/>
                  </a:lnTo>
                  <a:lnTo>
                    <a:pt x="103915" y="160015"/>
                  </a:lnTo>
                  <a:lnTo>
                    <a:pt x="86300" y="193251"/>
                  </a:lnTo>
                  <a:lnTo>
                    <a:pt x="66161" y="252959"/>
                  </a:lnTo>
                  <a:lnTo>
                    <a:pt x="42683" y="314274"/>
                  </a:lnTo>
                  <a:lnTo>
                    <a:pt x="31875" y="366062"/>
                  </a:lnTo>
                  <a:lnTo>
                    <a:pt x="19689" y="421352"/>
                  </a:lnTo>
                  <a:lnTo>
                    <a:pt x="6016" y="477334"/>
                  </a:lnTo>
                  <a:lnTo>
                    <a:pt x="1141" y="536186"/>
                  </a:lnTo>
                  <a:lnTo>
                    <a:pt x="0" y="578726"/>
                  </a:lnTo>
                  <a:lnTo>
                    <a:pt x="5597" y="639018"/>
                  </a:lnTo>
                  <a:lnTo>
                    <a:pt x="22860" y="700614"/>
                  </a:lnTo>
                  <a:lnTo>
                    <a:pt x="39536" y="735574"/>
                  </a:lnTo>
                  <a:lnTo>
                    <a:pt x="58789" y="754301"/>
                  </a:lnTo>
                  <a:lnTo>
                    <a:pt x="103687" y="779797"/>
                  </a:lnTo>
                  <a:lnTo>
                    <a:pt x="128244" y="782144"/>
                  </a:lnTo>
                  <a:lnTo>
                    <a:pt x="171497" y="773769"/>
                  </a:lnTo>
                  <a:lnTo>
                    <a:pt x="227336" y="749978"/>
                  </a:lnTo>
                  <a:lnTo>
                    <a:pt x="264925" y="720409"/>
                  </a:lnTo>
                  <a:lnTo>
                    <a:pt x="292324" y="685027"/>
                  </a:lnTo>
                  <a:lnTo>
                    <a:pt x="304110" y="658526"/>
                  </a:lnTo>
                  <a:lnTo>
                    <a:pt x="306144" y="611709"/>
                  </a:lnTo>
                  <a:lnTo>
                    <a:pt x="299337" y="566382"/>
                  </a:lnTo>
                  <a:lnTo>
                    <a:pt x="286950" y="543794"/>
                  </a:lnTo>
                  <a:lnTo>
                    <a:pt x="278733" y="534495"/>
                  </a:lnTo>
                  <a:lnTo>
                    <a:pt x="254006" y="524162"/>
                  </a:lnTo>
                  <a:lnTo>
                    <a:pt x="224688" y="521910"/>
                  </a:lnTo>
                  <a:lnTo>
                    <a:pt x="167740" y="539528"/>
                  </a:lnTo>
                  <a:lnTo>
                    <a:pt x="111430" y="565538"/>
                  </a:lnTo>
                  <a:lnTo>
                    <a:pt x="56475" y="607188"/>
                  </a:lnTo>
                  <a:lnTo>
                    <a:pt x="23427" y="642244"/>
                  </a:lnTo>
                  <a:lnTo>
                    <a:pt x="9616" y="66329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263834" y="1137077"/>
              <a:ext cx="210571" cy="10530"/>
            </a:xfrm>
            <a:custGeom>
              <a:avLst/>
              <a:gdLst/>
              <a:ahLst/>
              <a:cxnLst/>
              <a:rect l="0" t="0" r="0" b="0"/>
              <a:pathLst>
                <a:path w="210571" h="10530">
                  <a:moveTo>
                    <a:pt x="210570" y="0"/>
                  </a:moveTo>
                  <a:lnTo>
                    <a:pt x="156425" y="3120"/>
                  </a:lnTo>
                  <a:lnTo>
                    <a:pt x="101479" y="9065"/>
                  </a:lnTo>
                  <a:lnTo>
                    <a:pt x="46734" y="1024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717478" y="679158"/>
              <a:ext cx="441279" cy="805361"/>
            </a:xfrm>
            <a:custGeom>
              <a:avLst/>
              <a:gdLst/>
              <a:ahLst/>
              <a:cxnLst/>
              <a:rect l="0" t="0" r="0" b="0"/>
              <a:pathLst>
                <a:path w="441279" h="805361">
                  <a:moveTo>
                    <a:pt x="41195" y="805360"/>
                  </a:moveTo>
                  <a:lnTo>
                    <a:pt x="52374" y="788592"/>
                  </a:lnTo>
                  <a:lnTo>
                    <a:pt x="64071" y="726795"/>
                  </a:lnTo>
                  <a:lnTo>
                    <a:pt x="70200" y="674457"/>
                  </a:lnTo>
                  <a:lnTo>
                    <a:pt x="68897" y="620734"/>
                  </a:lnTo>
                  <a:lnTo>
                    <a:pt x="64221" y="565822"/>
                  </a:lnTo>
                  <a:lnTo>
                    <a:pt x="59716" y="507048"/>
                  </a:lnTo>
                  <a:lnTo>
                    <a:pt x="50972" y="450639"/>
                  </a:lnTo>
                  <a:lnTo>
                    <a:pt x="44092" y="391421"/>
                  </a:lnTo>
                  <a:lnTo>
                    <a:pt x="36178" y="335080"/>
                  </a:lnTo>
                  <a:lnTo>
                    <a:pt x="23350" y="282920"/>
                  </a:lnTo>
                  <a:lnTo>
                    <a:pt x="9551" y="228249"/>
                  </a:lnTo>
                  <a:lnTo>
                    <a:pt x="2183" y="174230"/>
                  </a:lnTo>
                  <a:lnTo>
                    <a:pt x="0" y="124299"/>
                  </a:lnTo>
                  <a:lnTo>
                    <a:pt x="4852" y="71095"/>
                  </a:lnTo>
                  <a:lnTo>
                    <a:pt x="16854" y="51641"/>
                  </a:lnTo>
                  <a:lnTo>
                    <a:pt x="53155" y="20088"/>
                  </a:lnTo>
                  <a:lnTo>
                    <a:pt x="82775" y="11813"/>
                  </a:lnTo>
                  <a:lnTo>
                    <a:pt x="138913" y="4036"/>
                  </a:lnTo>
                  <a:lnTo>
                    <a:pt x="180552" y="0"/>
                  </a:lnTo>
                  <a:lnTo>
                    <a:pt x="226354" y="2105"/>
                  </a:lnTo>
                  <a:lnTo>
                    <a:pt x="270887" y="3821"/>
                  </a:lnTo>
                  <a:lnTo>
                    <a:pt x="329181" y="7907"/>
                  </a:lnTo>
                  <a:lnTo>
                    <a:pt x="390799" y="19768"/>
                  </a:lnTo>
                  <a:lnTo>
                    <a:pt x="441278" y="2625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769202" y="1147606"/>
              <a:ext cx="178985" cy="42115"/>
            </a:xfrm>
            <a:custGeom>
              <a:avLst/>
              <a:gdLst/>
              <a:ahLst/>
              <a:cxnLst/>
              <a:rect l="0" t="0" r="0" b="0"/>
              <a:pathLst>
                <a:path w="178985" h="42115">
                  <a:moveTo>
                    <a:pt x="178984" y="0"/>
                  </a:moveTo>
                  <a:lnTo>
                    <a:pt x="117874" y="17958"/>
                  </a:lnTo>
                  <a:lnTo>
                    <a:pt x="57853" y="3514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127171" y="1295005"/>
              <a:ext cx="10529" cy="210571"/>
            </a:xfrm>
            <a:custGeom>
              <a:avLst/>
              <a:gdLst/>
              <a:ahLst/>
              <a:cxnLst/>
              <a:rect l="0" t="0" r="0" b="0"/>
              <a:pathLst>
                <a:path w="10529" h="210571">
                  <a:moveTo>
                    <a:pt x="10528" y="0"/>
                  </a:moveTo>
                  <a:lnTo>
                    <a:pt x="2195" y="48931"/>
                  </a:lnTo>
                  <a:lnTo>
                    <a:pt x="434" y="108061"/>
                  </a:lnTo>
                  <a:lnTo>
                    <a:pt x="85" y="163632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148228" y="114760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253513" y="1263337"/>
              <a:ext cx="210570" cy="221182"/>
            </a:xfrm>
            <a:custGeom>
              <a:avLst/>
              <a:gdLst/>
              <a:ahLst/>
              <a:cxnLst/>
              <a:rect l="0" t="0" r="0" b="0"/>
              <a:pathLst>
                <a:path w="210570" h="221182">
                  <a:moveTo>
                    <a:pt x="0" y="84310"/>
                  </a:moveTo>
                  <a:lnTo>
                    <a:pt x="14654" y="142927"/>
                  </a:lnTo>
                  <a:lnTo>
                    <a:pt x="24749" y="183306"/>
                  </a:lnTo>
                  <a:lnTo>
                    <a:pt x="27028" y="187742"/>
                  </a:lnTo>
                  <a:lnTo>
                    <a:pt x="28546" y="186020"/>
                  </a:lnTo>
                  <a:lnTo>
                    <a:pt x="29560" y="180193"/>
                  </a:lnTo>
                  <a:lnTo>
                    <a:pt x="22985" y="121142"/>
                  </a:lnTo>
                  <a:lnTo>
                    <a:pt x="24748" y="78456"/>
                  </a:lnTo>
                  <a:lnTo>
                    <a:pt x="35824" y="32591"/>
                  </a:lnTo>
                  <a:lnTo>
                    <a:pt x="48677" y="14141"/>
                  </a:lnTo>
                  <a:lnTo>
                    <a:pt x="57018" y="5945"/>
                  </a:lnTo>
                  <a:lnTo>
                    <a:pt x="68427" y="1651"/>
                  </a:lnTo>
                  <a:lnTo>
                    <a:pt x="96702" y="0"/>
                  </a:lnTo>
                  <a:lnTo>
                    <a:pt x="119408" y="6285"/>
                  </a:lnTo>
                  <a:lnTo>
                    <a:pt x="158637" y="29383"/>
                  </a:lnTo>
                  <a:lnTo>
                    <a:pt x="173061" y="48980"/>
                  </a:lnTo>
                  <a:lnTo>
                    <a:pt x="201817" y="106044"/>
                  </a:lnTo>
                  <a:lnTo>
                    <a:pt x="208841" y="158837"/>
                  </a:lnTo>
                  <a:lnTo>
                    <a:pt x="210569" y="22118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550787" y="1047981"/>
              <a:ext cx="238742" cy="484155"/>
            </a:xfrm>
            <a:custGeom>
              <a:avLst/>
              <a:gdLst/>
              <a:ahLst/>
              <a:cxnLst/>
              <a:rect l="0" t="0" r="0" b="0"/>
              <a:pathLst>
                <a:path w="238742" h="484155">
                  <a:moveTo>
                    <a:pt x="144922" y="383894"/>
                  </a:moveTo>
                  <a:lnTo>
                    <a:pt x="150512" y="367127"/>
                  </a:lnTo>
                  <a:lnTo>
                    <a:pt x="150136" y="349536"/>
                  </a:lnTo>
                  <a:lnTo>
                    <a:pt x="144900" y="331189"/>
                  </a:lnTo>
                  <a:lnTo>
                    <a:pt x="134774" y="315236"/>
                  </a:lnTo>
                  <a:lnTo>
                    <a:pt x="119355" y="303467"/>
                  </a:lnTo>
                  <a:lnTo>
                    <a:pt x="110330" y="298690"/>
                  </a:lnTo>
                  <a:lnTo>
                    <a:pt x="87824" y="296503"/>
                  </a:lnTo>
                  <a:lnTo>
                    <a:pt x="63394" y="300600"/>
                  </a:lnTo>
                  <a:lnTo>
                    <a:pt x="40837" y="310220"/>
                  </a:lnTo>
                  <a:lnTo>
                    <a:pt x="25353" y="325414"/>
                  </a:lnTo>
                  <a:lnTo>
                    <a:pt x="5880" y="363764"/>
                  </a:lnTo>
                  <a:lnTo>
                    <a:pt x="0" y="405876"/>
                  </a:lnTo>
                  <a:lnTo>
                    <a:pt x="4863" y="432268"/>
                  </a:lnTo>
                  <a:lnTo>
                    <a:pt x="20755" y="463738"/>
                  </a:lnTo>
                  <a:lnTo>
                    <a:pt x="27049" y="472218"/>
                  </a:lnTo>
                  <a:lnTo>
                    <a:pt x="35925" y="477872"/>
                  </a:lnTo>
                  <a:lnTo>
                    <a:pt x="58265" y="484154"/>
                  </a:lnTo>
                  <a:lnTo>
                    <a:pt x="91560" y="482101"/>
                  </a:lnTo>
                  <a:lnTo>
                    <a:pt x="109897" y="473945"/>
                  </a:lnTo>
                  <a:lnTo>
                    <a:pt x="166602" y="424671"/>
                  </a:lnTo>
                  <a:lnTo>
                    <a:pt x="184973" y="404357"/>
                  </a:lnTo>
                  <a:lnTo>
                    <a:pt x="201893" y="370850"/>
                  </a:lnTo>
                  <a:lnTo>
                    <a:pt x="218090" y="311431"/>
                  </a:lnTo>
                  <a:lnTo>
                    <a:pt x="228993" y="262208"/>
                  </a:lnTo>
                  <a:lnTo>
                    <a:pt x="236513" y="209409"/>
                  </a:lnTo>
                  <a:lnTo>
                    <a:pt x="238741" y="157890"/>
                  </a:lnTo>
                  <a:lnTo>
                    <a:pt x="236282" y="101291"/>
                  </a:lnTo>
                  <a:lnTo>
                    <a:pt x="224970" y="40942"/>
                  </a:lnTo>
                  <a:lnTo>
                    <a:pt x="214913" y="6198"/>
                  </a:lnTo>
                  <a:lnTo>
                    <a:pt x="209131" y="1076"/>
                  </a:lnTo>
                  <a:lnTo>
                    <a:pt x="201766" y="0"/>
                  </a:lnTo>
                  <a:lnTo>
                    <a:pt x="193347" y="1623"/>
                  </a:lnTo>
                  <a:lnTo>
                    <a:pt x="186564" y="7384"/>
                  </a:lnTo>
                  <a:lnTo>
                    <a:pt x="175908" y="26263"/>
                  </a:lnTo>
                  <a:lnTo>
                    <a:pt x="167941" y="84917"/>
                  </a:lnTo>
                  <a:lnTo>
                    <a:pt x="167730" y="136731"/>
                  </a:lnTo>
                  <a:lnTo>
                    <a:pt x="174557" y="194847"/>
                  </a:lnTo>
                  <a:lnTo>
                    <a:pt x="183989" y="248462"/>
                  </a:lnTo>
                  <a:lnTo>
                    <a:pt x="197656" y="309092"/>
                  </a:lnTo>
                  <a:lnTo>
                    <a:pt x="205794" y="335441"/>
                  </a:lnTo>
                  <a:lnTo>
                    <a:pt x="229151" y="37336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918271" y="1358176"/>
              <a:ext cx="9066" cy="147400"/>
            </a:xfrm>
            <a:custGeom>
              <a:avLst/>
              <a:gdLst/>
              <a:ahLst/>
              <a:cxnLst/>
              <a:rect l="0" t="0" r="0" b="0"/>
              <a:pathLst>
                <a:path w="9066" h="147400">
                  <a:moveTo>
                    <a:pt x="9065" y="0"/>
                  </a:moveTo>
                  <a:lnTo>
                    <a:pt x="5946" y="42691"/>
                  </a:lnTo>
                  <a:lnTo>
                    <a:pt x="0" y="89931"/>
                  </a:lnTo>
                  <a:lnTo>
                    <a:pt x="9065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927336" y="1252891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032621" y="1299975"/>
              <a:ext cx="189514" cy="205601"/>
            </a:xfrm>
            <a:custGeom>
              <a:avLst/>
              <a:gdLst/>
              <a:ahLst/>
              <a:cxnLst/>
              <a:rect l="0" t="0" r="0" b="0"/>
              <a:pathLst>
                <a:path w="189514" h="205601">
                  <a:moveTo>
                    <a:pt x="0" y="68729"/>
                  </a:moveTo>
                  <a:lnTo>
                    <a:pt x="9065" y="127346"/>
                  </a:lnTo>
                  <a:lnTo>
                    <a:pt x="10095" y="167726"/>
                  </a:lnTo>
                  <a:lnTo>
                    <a:pt x="11409" y="170992"/>
                  </a:lnTo>
                  <a:lnTo>
                    <a:pt x="15989" y="159023"/>
                  </a:lnTo>
                  <a:lnTo>
                    <a:pt x="21226" y="104849"/>
                  </a:lnTo>
                  <a:lnTo>
                    <a:pt x="32312" y="50994"/>
                  </a:lnTo>
                  <a:lnTo>
                    <a:pt x="40098" y="29261"/>
                  </a:lnTo>
                  <a:lnTo>
                    <a:pt x="51356" y="11804"/>
                  </a:lnTo>
                  <a:lnTo>
                    <a:pt x="59974" y="6212"/>
                  </a:lnTo>
                  <a:lnTo>
                    <a:pt x="82027" y="0"/>
                  </a:lnTo>
                  <a:lnTo>
                    <a:pt x="104307" y="3478"/>
                  </a:lnTo>
                  <a:lnTo>
                    <a:pt x="124738" y="13992"/>
                  </a:lnTo>
                  <a:lnTo>
                    <a:pt x="141617" y="30364"/>
                  </a:lnTo>
                  <a:lnTo>
                    <a:pt x="158684" y="64900"/>
                  </a:lnTo>
                  <a:lnTo>
                    <a:pt x="174931" y="117322"/>
                  </a:lnTo>
                  <a:lnTo>
                    <a:pt x="187361" y="179070"/>
                  </a:lnTo>
                  <a:lnTo>
                    <a:pt x="189513" y="2056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927336" y="1287307"/>
              <a:ext cx="566264" cy="375099"/>
            </a:xfrm>
            <a:custGeom>
              <a:avLst/>
              <a:gdLst/>
              <a:ahLst/>
              <a:cxnLst/>
              <a:rect l="0" t="0" r="0" b="0"/>
              <a:pathLst>
                <a:path w="566264" h="375099">
                  <a:moveTo>
                    <a:pt x="536954" y="91926"/>
                  </a:moveTo>
                  <a:lnTo>
                    <a:pt x="517825" y="39221"/>
                  </a:lnTo>
                  <a:lnTo>
                    <a:pt x="506615" y="23268"/>
                  </a:lnTo>
                  <a:lnTo>
                    <a:pt x="490715" y="11498"/>
                  </a:lnTo>
                  <a:lnTo>
                    <a:pt x="470779" y="3538"/>
                  </a:lnTo>
                  <a:lnTo>
                    <a:pt x="446322" y="0"/>
                  </a:lnTo>
                  <a:lnTo>
                    <a:pt x="422973" y="4666"/>
                  </a:lnTo>
                  <a:lnTo>
                    <a:pt x="393217" y="20448"/>
                  </a:lnTo>
                  <a:lnTo>
                    <a:pt x="369583" y="43061"/>
                  </a:lnTo>
                  <a:lnTo>
                    <a:pt x="362202" y="52330"/>
                  </a:lnTo>
                  <a:lnTo>
                    <a:pt x="354001" y="75108"/>
                  </a:lnTo>
                  <a:lnTo>
                    <a:pt x="351526" y="100829"/>
                  </a:lnTo>
                  <a:lnTo>
                    <a:pt x="354326" y="127858"/>
                  </a:lnTo>
                  <a:lnTo>
                    <a:pt x="362589" y="149230"/>
                  </a:lnTo>
                  <a:lnTo>
                    <a:pt x="386958" y="182014"/>
                  </a:lnTo>
                  <a:lnTo>
                    <a:pt x="412962" y="198297"/>
                  </a:lnTo>
                  <a:lnTo>
                    <a:pt x="432713" y="200423"/>
                  </a:lnTo>
                  <a:lnTo>
                    <a:pt x="452020" y="196299"/>
                  </a:lnTo>
                  <a:lnTo>
                    <a:pt x="483479" y="174587"/>
                  </a:lnTo>
                  <a:lnTo>
                    <a:pt x="496809" y="160250"/>
                  </a:lnTo>
                  <a:lnTo>
                    <a:pt x="524330" y="117864"/>
                  </a:lnTo>
                  <a:lnTo>
                    <a:pt x="529708" y="116237"/>
                  </a:lnTo>
                  <a:lnTo>
                    <a:pt x="534463" y="118662"/>
                  </a:lnTo>
                  <a:lnTo>
                    <a:pt x="542866" y="130715"/>
                  </a:lnTo>
                  <a:lnTo>
                    <a:pt x="550499" y="147770"/>
                  </a:lnTo>
                  <a:lnTo>
                    <a:pt x="557697" y="205295"/>
                  </a:lnTo>
                  <a:lnTo>
                    <a:pt x="564806" y="261607"/>
                  </a:lnTo>
                  <a:lnTo>
                    <a:pt x="566263" y="313517"/>
                  </a:lnTo>
                  <a:lnTo>
                    <a:pt x="562458" y="340150"/>
                  </a:lnTo>
                  <a:lnTo>
                    <a:pt x="557466" y="349825"/>
                  </a:lnTo>
                  <a:lnTo>
                    <a:pt x="542561" y="363695"/>
                  </a:lnTo>
                  <a:lnTo>
                    <a:pt x="521118" y="370640"/>
                  </a:lnTo>
                  <a:lnTo>
                    <a:pt x="458046" y="375098"/>
                  </a:lnTo>
                  <a:lnTo>
                    <a:pt x="415706" y="372588"/>
                  </a:lnTo>
                  <a:lnTo>
                    <a:pt x="369592" y="367573"/>
                  </a:lnTo>
                  <a:lnTo>
                    <a:pt x="321801" y="361445"/>
                  </a:lnTo>
                  <a:lnTo>
                    <a:pt x="265624" y="357007"/>
                  </a:lnTo>
                  <a:lnTo>
                    <a:pt x="211956" y="348272"/>
                  </a:lnTo>
                  <a:lnTo>
                    <a:pt x="157508" y="348453"/>
                  </a:lnTo>
                  <a:lnTo>
                    <a:pt x="101693" y="353818"/>
                  </a:lnTo>
                  <a:lnTo>
                    <a:pt x="39908" y="363298"/>
                  </a:lnTo>
                  <a:lnTo>
                    <a:pt x="0" y="36566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6046108" y="1206261"/>
              <a:ext cx="239406" cy="215087"/>
            </a:xfrm>
            <a:custGeom>
              <a:avLst/>
              <a:gdLst/>
              <a:ahLst/>
              <a:cxnLst/>
              <a:rect l="0" t="0" r="0" b="0"/>
              <a:pathLst>
                <a:path w="239406" h="215087">
                  <a:moveTo>
                    <a:pt x="134120" y="99272"/>
                  </a:moveTo>
                  <a:lnTo>
                    <a:pt x="139709" y="82505"/>
                  </a:lnTo>
                  <a:lnTo>
                    <a:pt x="137596" y="49720"/>
                  </a:lnTo>
                  <a:lnTo>
                    <a:pt x="129560" y="15960"/>
                  </a:lnTo>
                  <a:lnTo>
                    <a:pt x="122891" y="8636"/>
                  </a:lnTo>
                  <a:lnTo>
                    <a:pt x="103003" y="498"/>
                  </a:lnTo>
                  <a:lnTo>
                    <a:pt x="81686" y="0"/>
                  </a:lnTo>
                  <a:lnTo>
                    <a:pt x="61683" y="4848"/>
                  </a:lnTo>
                  <a:lnTo>
                    <a:pt x="29778" y="27025"/>
                  </a:lnTo>
                  <a:lnTo>
                    <a:pt x="16386" y="41426"/>
                  </a:lnTo>
                  <a:lnTo>
                    <a:pt x="6534" y="59525"/>
                  </a:lnTo>
                  <a:lnTo>
                    <a:pt x="0" y="95034"/>
                  </a:lnTo>
                  <a:lnTo>
                    <a:pt x="6198" y="140549"/>
                  </a:lnTo>
                  <a:lnTo>
                    <a:pt x="16538" y="171554"/>
                  </a:lnTo>
                  <a:lnTo>
                    <a:pt x="27659" y="188329"/>
                  </a:lnTo>
                  <a:lnTo>
                    <a:pt x="37410" y="192569"/>
                  </a:lnTo>
                  <a:lnTo>
                    <a:pt x="63841" y="194160"/>
                  </a:lnTo>
                  <a:lnTo>
                    <a:pt x="85727" y="187848"/>
                  </a:lnTo>
                  <a:lnTo>
                    <a:pt x="118842" y="164732"/>
                  </a:lnTo>
                  <a:lnTo>
                    <a:pt x="140771" y="138945"/>
                  </a:lnTo>
                  <a:lnTo>
                    <a:pt x="148774" y="116125"/>
                  </a:lnTo>
                  <a:lnTo>
                    <a:pt x="152331" y="99743"/>
                  </a:lnTo>
                  <a:lnTo>
                    <a:pt x="153279" y="101926"/>
                  </a:lnTo>
                  <a:lnTo>
                    <a:pt x="160391" y="139051"/>
                  </a:lnTo>
                  <a:lnTo>
                    <a:pt x="175309" y="172280"/>
                  </a:lnTo>
                  <a:lnTo>
                    <a:pt x="200137" y="198763"/>
                  </a:lnTo>
                  <a:lnTo>
                    <a:pt x="216493" y="207831"/>
                  </a:lnTo>
                  <a:lnTo>
                    <a:pt x="239405" y="2150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1537160" y="1989886"/>
            <a:ext cx="4653597" cy="600125"/>
            <a:chOff x="1537160" y="1989886"/>
            <a:chExt cx="4653597" cy="600125"/>
          </a:xfrm>
        </p:grpSpPr>
        <p:sp>
          <p:nvSpPr>
            <p:cNvPr id="18" name="Freeform 17"/>
            <p:cNvSpPr/>
            <p:nvPr/>
          </p:nvSpPr>
          <p:spPr>
            <a:xfrm>
              <a:off x="1705629" y="2200455"/>
              <a:ext cx="10517" cy="389556"/>
            </a:xfrm>
            <a:custGeom>
              <a:avLst/>
              <a:gdLst/>
              <a:ahLst/>
              <a:cxnLst/>
              <a:rect l="0" t="0" r="0" b="0"/>
              <a:pathLst>
                <a:path w="10517" h="389556">
                  <a:moveTo>
                    <a:pt x="10516" y="0"/>
                  </a:moveTo>
                  <a:lnTo>
                    <a:pt x="4926" y="16768"/>
                  </a:lnTo>
                  <a:lnTo>
                    <a:pt x="5302" y="34359"/>
                  </a:lnTo>
                  <a:lnTo>
                    <a:pt x="7029" y="53875"/>
                  </a:lnTo>
                  <a:lnTo>
                    <a:pt x="1725" y="104359"/>
                  </a:lnTo>
                  <a:lnTo>
                    <a:pt x="502" y="154534"/>
                  </a:lnTo>
                  <a:lnTo>
                    <a:pt x="140" y="205275"/>
                  </a:lnTo>
                  <a:lnTo>
                    <a:pt x="32" y="261644"/>
                  </a:lnTo>
                  <a:lnTo>
                    <a:pt x="0" y="315391"/>
                  </a:lnTo>
                  <a:lnTo>
                    <a:pt x="3111" y="359001"/>
                  </a:lnTo>
                  <a:lnTo>
                    <a:pt x="10516" y="3895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1537160" y="2138819"/>
              <a:ext cx="403993" cy="282736"/>
            </a:xfrm>
            <a:custGeom>
              <a:avLst/>
              <a:gdLst/>
              <a:ahLst/>
              <a:cxnLst/>
              <a:rect l="0" t="0" r="0" b="0"/>
              <a:pathLst>
                <a:path w="403993" h="282736">
                  <a:moveTo>
                    <a:pt x="0" y="103751"/>
                  </a:moveTo>
                  <a:lnTo>
                    <a:pt x="37087" y="51045"/>
                  </a:lnTo>
                  <a:lnTo>
                    <a:pt x="64801" y="28733"/>
                  </a:lnTo>
                  <a:lnTo>
                    <a:pt x="121618" y="6235"/>
                  </a:lnTo>
                  <a:lnTo>
                    <a:pt x="184334" y="0"/>
                  </a:lnTo>
                  <a:lnTo>
                    <a:pt x="234512" y="90"/>
                  </a:lnTo>
                  <a:lnTo>
                    <a:pt x="293981" y="13128"/>
                  </a:lnTo>
                  <a:lnTo>
                    <a:pt x="355305" y="44633"/>
                  </a:lnTo>
                  <a:lnTo>
                    <a:pt x="372773" y="58369"/>
                  </a:lnTo>
                  <a:lnTo>
                    <a:pt x="390171" y="84845"/>
                  </a:lnTo>
                  <a:lnTo>
                    <a:pt x="402735" y="114917"/>
                  </a:lnTo>
                  <a:lnTo>
                    <a:pt x="403992" y="138739"/>
                  </a:lnTo>
                  <a:lnTo>
                    <a:pt x="399480" y="163755"/>
                  </a:lnTo>
                  <a:lnTo>
                    <a:pt x="371003" y="219147"/>
                  </a:lnTo>
                  <a:lnTo>
                    <a:pt x="351284" y="234197"/>
                  </a:lnTo>
                  <a:lnTo>
                    <a:pt x="288069" y="264558"/>
                  </a:lnTo>
                  <a:lnTo>
                    <a:pt x="246026" y="278798"/>
                  </a:lnTo>
                  <a:lnTo>
                    <a:pt x="221099" y="28273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1884601" y="2361455"/>
              <a:ext cx="181816" cy="179008"/>
            </a:xfrm>
            <a:custGeom>
              <a:avLst/>
              <a:gdLst/>
              <a:ahLst/>
              <a:cxnLst/>
              <a:rect l="0" t="0" r="0" b="0"/>
              <a:pathLst>
                <a:path w="181816" h="179008">
                  <a:moveTo>
                    <a:pt x="0" y="102213"/>
                  </a:moveTo>
                  <a:lnTo>
                    <a:pt x="37477" y="110546"/>
                  </a:lnTo>
                  <a:lnTo>
                    <a:pt x="88901" y="112308"/>
                  </a:lnTo>
                  <a:lnTo>
                    <a:pt x="141779" y="110316"/>
                  </a:lnTo>
                  <a:lnTo>
                    <a:pt x="160889" y="101525"/>
                  </a:lnTo>
                  <a:lnTo>
                    <a:pt x="174061" y="86700"/>
                  </a:lnTo>
                  <a:lnTo>
                    <a:pt x="179212" y="77833"/>
                  </a:lnTo>
                  <a:lnTo>
                    <a:pt x="181815" y="58622"/>
                  </a:lnTo>
                  <a:lnTo>
                    <a:pt x="177903" y="39555"/>
                  </a:lnTo>
                  <a:lnTo>
                    <a:pt x="168365" y="23282"/>
                  </a:lnTo>
                  <a:lnTo>
                    <a:pt x="153207" y="11371"/>
                  </a:lnTo>
                  <a:lnTo>
                    <a:pt x="133603" y="3347"/>
                  </a:lnTo>
                  <a:lnTo>
                    <a:pt x="97427" y="0"/>
                  </a:lnTo>
                  <a:lnTo>
                    <a:pt x="63962" y="7067"/>
                  </a:lnTo>
                  <a:lnTo>
                    <a:pt x="42465" y="17422"/>
                  </a:lnTo>
                  <a:lnTo>
                    <a:pt x="27452" y="32943"/>
                  </a:lnTo>
                  <a:lnTo>
                    <a:pt x="8282" y="71502"/>
                  </a:lnTo>
                  <a:lnTo>
                    <a:pt x="6800" y="92073"/>
                  </a:lnTo>
                  <a:lnTo>
                    <a:pt x="11211" y="112914"/>
                  </a:lnTo>
                  <a:lnTo>
                    <a:pt x="26848" y="143208"/>
                  </a:lnTo>
                  <a:lnTo>
                    <a:pt x="39618" y="159818"/>
                  </a:lnTo>
                  <a:lnTo>
                    <a:pt x="65551" y="176733"/>
                  </a:lnTo>
                  <a:lnTo>
                    <a:pt x="85285" y="179007"/>
                  </a:lnTo>
                  <a:lnTo>
                    <a:pt x="147399" y="1653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2158342" y="2337326"/>
              <a:ext cx="105285" cy="149996"/>
            </a:xfrm>
            <a:custGeom>
              <a:avLst/>
              <a:gdLst/>
              <a:ahLst/>
              <a:cxnLst/>
              <a:rect l="0" t="0" r="0" b="0"/>
              <a:pathLst>
                <a:path w="105285" h="149996">
                  <a:moveTo>
                    <a:pt x="0" y="94756"/>
                  </a:moveTo>
                  <a:lnTo>
                    <a:pt x="15618" y="149995"/>
                  </a:lnTo>
                  <a:lnTo>
                    <a:pt x="5063" y="95413"/>
                  </a:lnTo>
                  <a:lnTo>
                    <a:pt x="7319" y="68922"/>
                  </a:lnTo>
                  <a:lnTo>
                    <a:pt x="15341" y="47790"/>
                  </a:lnTo>
                  <a:lnTo>
                    <a:pt x="20756" y="38879"/>
                  </a:lnTo>
                  <a:lnTo>
                    <a:pt x="36131" y="25858"/>
                  </a:lnTo>
                  <a:lnTo>
                    <a:pt x="94130" y="3541"/>
                  </a:lnTo>
                  <a:lnTo>
                    <a:pt x="10528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2263626" y="233732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2321821" y="2320660"/>
              <a:ext cx="120791" cy="156340"/>
            </a:xfrm>
            <a:custGeom>
              <a:avLst/>
              <a:gdLst/>
              <a:ahLst/>
              <a:cxnLst/>
              <a:rect l="0" t="0" r="0" b="0"/>
              <a:pathLst>
                <a:path w="120791" h="156340">
                  <a:moveTo>
                    <a:pt x="110261" y="27194"/>
                  </a:moveTo>
                  <a:lnTo>
                    <a:pt x="99083" y="10427"/>
                  </a:lnTo>
                  <a:lnTo>
                    <a:pt x="91111" y="5488"/>
                  </a:lnTo>
                  <a:lnTo>
                    <a:pt x="69775" y="0"/>
                  </a:lnTo>
                  <a:lnTo>
                    <a:pt x="37044" y="2499"/>
                  </a:lnTo>
                  <a:lnTo>
                    <a:pt x="18839" y="13879"/>
                  </a:lnTo>
                  <a:lnTo>
                    <a:pt x="10709" y="21827"/>
                  </a:lnTo>
                  <a:lnTo>
                    <a:pt x="1675" y="46256"/>
                  </a:lnTo>
                  <a:lnTo>
                    <a:pt x="0" y="75441"/>
                  </a:lnTo>
                  <a:lnTo>
                    <a:pt x="12211" y="115839"/>
                  </a:lnTo>
                  <a:lnTo>
                    <a:pt x="24179" y="135222"/>
                  </a:lnTo>
                  <a:lnTo>
                    <a:pt x="40417" y="148516"/>
                  </a:lnTo>
                  <a:lnTo>
                    <a:pt x="49661" y="153699"/>
                  </a:lnTo>
                  <a:lnTo>
                    <a:pt x="72409" y="156339"/>
                  </a:lnTo>
                  <a:lnTo>
                    <a:pt x="120790" y="15353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2530175" y="2329827"/>
              <a:ext cx="143675" cy="133842"/>
            </a:xfrm>
            <a:custGeom>
              <a:avLst/>
              <a:gdLst/>
              <a:ahLst/>
              <a:cxnLst/>
              <a:rect l="0" t="0" r="0" b="0"/>
              <a:pathLst>
                <a:path w="143675" h="133842">
                  <a:moveTo>
                    <a:pt x="7192" y="60142"/>
                  </a:moveTo>
                  <a:lnTo>
                    <a:pt x="40814" y="66207"/>
                  </a:lnTo>
                  <a:lnTo>
                    <a:pt x="92516" y="61686"/>
                  </a:lnTo>
                  <a:lnTo>
                    <a:pt x="117644" y="58488"/>
                  </a:lnTo>
                  <a:lnTo>
                    <a:pt x="136610" y="49268"/>
                  </a:lnTo>
                  <a:lnTo>
                    <a:pt x="141434" y="42364"/>
                  </a:lnTo>
                  <a:lnTo>
                    <a:pt x="143480" y="34252"/>
                  </a:lnTo>
                  <a:lnTo>
                    <a:pt x="143674" y="25334"/>
                  </a:lnTo>
                  <a:lnTo>
                    <a:pt x="140294" y="18219"/>
                  </a:lnTo>
                  <a:lnTo>
                    <a:pt x="127180" y="7194"/>
                  </a:lnTo>
                  <a:lnTo>
                    <a:pt x="94477" y="0"/>
                  </a:lnTo>
                  <a:lnTo>
                    <a:pt x="60741" y="3457"/>
                  </a:lnTo>
                  <a:lnTo>
                    <a:pt x="28518" y="17480"/>
                  </a:lnTo>
                  <a:lnTo>
                    <a:pt x="13551" y="32992"/>
                  </a:lnTo>
                  <a:lnTo>
                    <a:pt x="4169" y="52754"/>
                  </a:lnTo>
                  <a:lnTo>
                    <a:pt x="0" y="77135"/>
                  </a:lnTo>
                  <a:lnTo>
                    <a:pt x="4386" y="97330"/>
                  </a:lnTo>
                  <a:lnTo>
                    <a:pt x="26265" y="129359"/>
                  </a:lnTo>
                  <a:lnTo>
                    <a:pt x="35115" y="133192"/>
                  </a:lnTo>
                  <a:lnTo>
                    <a:pt x="91420" y="1338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2726880" y="2347754"/>
              <a:ext cx="157929" cy="126444"/>
            </a:xfrm>
            <a:custGeom>
              <a:avLst/>
              <a:gdLst/>
              <a:ahLst/>
              <a:cxnLst/>
              <a:rect l="0" t="0" r="0" b="0"/>
              <a:pathLst>
                <a:path w="157929" h="126444">
                  <a:moveTo>
                    <a:pt x="0" y="52743"/>
                  </a:moveTo>
                  <a:lnTo>
                    <a:pt x="15619" y="105665"/>
                  </a:lnTo>
                  <a:lnTo>
                    <a:pt x="13571" y="96931"/>
                  </a:lnTo>
                  <a:lnTo>
                    <a:pt x="19535" y="54366"/>
                  </a:lnTo>
                  <a:lnTo>
                    <a:pt x="29835" y="22808"/>
                  </a:lnTo>
                  <a:lnTo>
                    <a:pt x="40946" y="5903"/>
                  </a:lnTo>
                  <a:lnTo>
                    <a:pt x="49524" y="1629"/>
                  </a:lnTo>
                  <a:lnTo>
                    <a:pt x="71534" y="0"/>
                  </a:lnTo>
                  <a:lnTo>
                    <a:pt x="90675" y="6295"/>
                  </a:lnTo>
                  <a:lnTo>
                    <a:pt x="122027" y="29400"/>
                  </a:lnTo>
                  <a:lnTo>
                    <a:pt x="138062" y="55185"/>
                  </a:lnTo>
                  <a:lnTo>
                    <a:pt x="154503" y="102588"/>
                  </a:lnTo>
                  <a:lnTo>
                    <a:pt x="157928" y="1264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3000814" y="2126756"/>
              <a:ext cx="41922" cy="347442"/>
            </a:xfrm>
            <a:custGeom>
              <a:avLst/>
              <a:gdLst/>
              <a:ahLst/>
              <a:cxnLst/>
              <a:rect l="0" t="0" r="0" b="0"/>
              <a:pathLst>
                <a:path w="41922" h="347442">
                  <a:moveTo>
                    <a:pt x="10336" y="0"/>
                  </a:moveTo>
                  <a:lnTo>
                    <a:pt x="2003" y="52050"/>
                  </a:lnTo>
                  <a:lnTo>
                    <a:pt x="458" y="108229"/>
                  </a:lnTo>
                  <a:lnTo>
                    <a:pt x="0" y="169328"/>
                  </a:lnTo>
                  <a:lnTo>
                    <a:pt x="2984" y="222527"/>
                  </a:lnTo>
                  <a:lnTo>
                    <a:pt x="14473" y="277533"/>
                  </a:lnTo>
                  <a:lnTo>
                    <a:pt x="31476" y="329786"/>
                  </a:lnTo>
                  <a:lnTo>
                    <a:pt x="41921" y="3474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2874279" y="2263626"/>
              <a:ext cx="284271" cy="1"/>
            </a:xfrm>
            <a:custGeom>
              <a:avLst/>
              <a:gdLst/>
              <a:ahLst/>
              <a:cxnLst/>
              <a:rect l="0" t="0" r="0" b="0"/>
              <a:pathLst>
                <a:path w="284271" h="1">
                  <a:moveTo>
                    <a:pt x="284270" y="0"/>
                  </a:moveTo>
                  <a:lnTo>
                    <a:pt x="235339" y="0"/>
                  </a:lnTo>
                  <a:lnTo>
                    <a:pt x="176209" y="0"/>
                  </a:lnTo>
                  <a:lnTo>
                    <a:pt x="119468" y="0"/>
                  </a:lnTo>
                  <a:lnTo>
                    <a:pt x="63200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3448510" y="2337326"/>
              <a:ext cx="142447" cy="109825"/>
            </a:xfrm>
            <a:custGeom>
              <a:avLst/>
              <a:gdLst/>
              <a:ahLst/>
              <a:cxnLst/>
              <a:rect l="0" t="0" r="0" b="0"/>
              <a:pathLst>
                <a:path w="142447" h="109825">
                  <a:moveTo>
                    <a:pt x="57479" y="0"/>
                  </a:moveTo>
                  <a:lnTo>
                    <a:pt x="13517" y="29309"/>
                  </a:lnTo>
                  <a:lnTo>
                    <a:pt x="7114" y="38256"/>
                  </a:lnTo>
                  <a:lnTo>
                    <a:pt x="0" y="60677"/>
                  </a:lnTo>
                  <a:lnTo>
                    <a:pt x="1584" y="94017"/>
                  </a:lnTo>
                  <a:lnTo>
                    <a:pt x="7348" y="101283"/>
                  </a:lnTo>
                  <a:lnTo>
                    <a:pt x="26230" y="109355"/>
                  </a:lnTo>
                  <a:lnTo>
                    <a:pt x="47100" y="109824"/>
                  </a:lnTo>
                  <a:lnTo>
                    <a:pt x="89094" y="100592"/>
                  </a:lnTo>
                  <a:lnTo>
                    <a:pt x="120659" y="85307"/>
                  </a:lnTo>
                  <a:lnTo>
                    <a:pt x="135472" y="69500"/>
                  </a:lnTo>
                  <a:lnTo>
                    <a:pt x="141060" y="60371"/>
                  </a:lnTo>
                  <a:lnTo>
                    <a:pt x="142446" y="51946"/>
                  </a:lnTo>
                  <a:lnTo>
                    <a:pt x="141030" y="43989"/>
                  </a:lnTo>
                  <a:lnTo>
                    <a:pt x="133217" y="28909"/>
                  </a:lnTo>
                  <a:lnTo>
                    <a:pt x="11012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3624010" y="2144920"/>
              <a:ext cx="113607" cy="297692"/>
            </a:xfrm>
            <a:custGeom>
              <a:avLst/>
              <a:gdLst/>
              <a:ahLst/>
              <a:cxnLst/>
              <a:rect l="0" t="0" r="0" b="0"/>
              <a:pathLst>
                <a:path w="113607" h="297692">
                  <a:moveTo>
                    <a:pt x="82021" y="297691"/>
                  </a:moveTo>
                  <a:lnTo>
                    <a:pt x="64062" y="243816"/>
                  </a:lnTo>
                  <a:lnTo>
                    <a:pt x="42210" y="180600"/>
                  </a:lnTo>
                  <a:lnTo>
                    <a:pt x="16799" y="120156"/>
                  </a:lnTo>
                  <a:lnTo>
                    <a:pt x="1104" y="63135"/>
                  </a:lnTo>
                  <a:lnTo>
                    <a:pt x="0" y="50074"/>
                  </a:lnTo>
                  <a:lnTo>
                    <a:pt x="5013" y="29321"/>
                  </a:lnTo>
                  <a:lnTo>
                    <a:pt x="9625" y="20512"/>
                  </a:lnTo>
                  <a:lnTo>
                    <a:pt x="24109" y="7604"/>
                  </a:lnTo>
                  <a:lnTo>
                    <a:pt x="32884" y="2524"/>
                  </a:lnTo>
                  <a:lnTo>
                    <a:pt x="51993" y="0"/>
                  </a:lnTo>
                  <a:lnTo>
                    <a:pt x="113606" y="289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3611274" y="2305741"/>
              <a:ext cx="147400" cy="10529"/>
            </a:xfrm>
            <a:custGeom>
              <a:avLst/>
              <a:gdLst/>
              <a:ahLst/>
              <a:cxnLst/>
              <a:rect l="0" t="0" r="0" b="0"/>
              <a:pathLst>
                <a:path w="147400" h="10529">
                  <a:moveTo>
                    <a:pt x="147399" y="10528"/>
                  </a:moveTo>
                  <a:lnTo>
                    <a:pt x="104708" y="7408"/>
                  </a:lnTo>
                  <a:lnTo>
                    <a:pt x="45331" y="97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4121031" y="2268288"/>
              <a:ext cx="195654" cy="163930"/>
            </a:xfrm>
            <a:custGeom>
              <a:avLst/>
              <a:gdLst/>
              <a:ahLst/>
              <a:cxnLst/>
              <a:rect l="0" t="0" r="0" b="0"/>
              <a:pathLst>
                <a:path w="195654" h="163930">
                  <a:moveTo>
                    <a:pt x="121953" y="58510"/>
                  </a:moveTo>
                  <a:lnTo>
                    <a:pt x="112378" y="27227"/>
                  </a:lnTo>
                  <a:lnTo>
                    <a:pt x="101710" y="11071"/>
                  </a:lnTo>
                  <a:lnTo>
                    <a:pt x="93250" y="5827"/>
                  </a:lnTo>
                  <a:lnTo>
                    <a:pt x="71372" y="0"/>
                  </a:lnTo>
                  <a:lnTo>
                    <a:pt x="49169" y="3649"/>
                  </a:lnTo>
                  <a:lnTo>
                    <a:pt x="28774" y="14240"/>
                  </a:lnTo>
                  <a:lnTo>
                    <a:pt x="11910" y="30645"/>
                  </a:lnTo>
                  <a:lnTo>
                    <a:pt x="2855" y="52755"/>
                  </a:lnTo>
                  <a:lnTo>
                    <a:pt x="0" y="77009"/>
                  </a:lnTo>
                  <a:lnTo>
                    <a:pt x="2632" y="99487"/>
                  </a:lnTo>
                  <a:lnTo>
                    <a:pt x="16279" y="131872"/>
                  </a:lnTo>
                  <a:lnTo>
                    <a:pt x="35140" y="158106"/>
                  </a:lnTo>
                  <a:lnTo>
                    <a:pt x="43021" y="162342"/>
                  </a:lnTo>
                  <a:lnTo>
                    <a:pt x="61136" y="163929"/>
                  </a:lnTo>
                  <a:lnTo>
                    <a:pt x="77766" y="157615"/>
                  </a:lnTo>
                  <a:lnTo>
                    <a:pt x="92956" y="145840"/>
                  </a:lnTo>
                  <a:lnTo>
                    <a:pt x="113491" y="119480"/>
                  </a:lnTo>
                  <a:lnTo>
                    <a:pt x="123262" y="99646"/>
                  </a:lnTo>
                  <a:lnTo>
                    <a:pt x="127505" y="96462"/>
                  </a:lnTo>
                  <a:lnTo>
                    <a:pt x="131504" y="97849"/>
                  </a:lnTo>
                  <a:lnTo>
                    <a:pt x="151915" y="119703"/>
                  </a:lnTo>
                  <a:lnTo>
                    <a:pt x="195653" y="14273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4643066" y="2126756"/>
              <a:ext cx="251409" cy="242156"/>
            </a:xfrm>
            <a:custGeom>
              <a:avLst/>
              <a:gdLst/>
              <a:ahLst/>
              <a:cxnLst/>
              <a:rect l="0" t="0" r="0" b="0"/>
              <a:pathLst>
                <a:path w="251409" h="242156">
                  <a:moveTo>
                    <a:pt x="0" y="242155"/>
                  </a:moveTo>
                  <a:lnTo>
                    <a:pt x="0" y="184891"/>
                  </a:lnTo>
                  <a:lnTo>
                    <a:pt x="0" y="123999"/>
                  </a:lnTo>
                  <a:lnTo>
                    <a:pt x="0" y="66911"/>
                  </a:lnTo>
                  <a:lnTo>
                    <a:pt x="0" y="38707"/>
                  </a:lnTo>
                  <a:lnTo>
                    <a:pt x="2340" y="31654"/>
                  </a:lnTo>
                  <a:lnTo>
                    <a:pt x="6240" y="29291"/>
                  </a:lnTo>
                  <a:lnTo>
                    <a:pt x="11179" y="30056"/>
                  </a:lnTo>
                  <a:lnTo>
                    <a:pt x="22906" y="40265"/>
                  </a:lnTo>
                  <a:lnTo>
                    <a:pt x="34747" y="57670"/>
                  </a:lnTo>
                  <a:lnTo>
                    <a:pt x="55645" y="114858"/>
                  </a:lnTo>
                  <a:lnTo>
                    <a:pt x="85086" y="168330"/>
                  </a:lnTo>
                  <a:lnTo>
                    <a:pt x="112474" y="204956"/>
                  </a:lnTo>
                  <a:lnTo>
                    <a:pt x="139001" y="221905"/>
                  </a:lnTo>
                  <a:lnTo>
                    <a:pt x="158875" y="224186"/>
                  </a:lnTo>
                  <a:lnTo>
                    <a:pt x="200229" y="216119"/>
                  </a:lnTo>
                  <a:lnTo>
                    <a:pt x="218063" y="203678"/>
                  </a:lnTo>
                  <a:lnTo>
                    <a:pt x="232618" y="185280"/>
                  </a:lnTo>
                  <a:lnTo>
                    <a:pt x="246219" y="147445"/>
                  </a:lnTo>
                  <a:lnTo>
                    <a:pt x="251408" y="85970"/>
                  </a:lnTo>
                  <a:lnTo>
                    <a:pt x="246843" y="28420"/>
                  </a:lnTo>
                  <a:lnTo>
                    <a:pt x="24215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4969450" y="2221513"/>
              <a:ext cx="126343" cy="137341"/>
            </a:xfrm>
            <a:custGeom>
              <a:avLst/>
              <a:gdLst/>
              <a:ahLst/>
              <a:cxnLst/>
              <a:rect l="0" t="0" r="0" b="0"/>
              <a:pathLst>
                <a:path w="126343" h="137341">
                  <a:moveTo>
                    <a:pt x="0" y="21057"/>
                  </a:moveTo>
                  <a:lnTo>
                    <a:pt x="0" y="79673"/>
                  </a:lnTo>
                  <a:lnTo>
                    <a:pt x="11179" y="114463"/>
                  </a:lnTo>
                  <a:lnTo>
                    <a:pt x="26026" y="130031"/>
                  </a:lnTo>
                  <a:lnTo>
                    <a:pt x="34898" y="135820"/>
                  </a:lnTo>
                  <a:lnTo>
                    <a:pt x="44323" y="137340"/>
                  </a:lnTo>
                  <a:lnTo>
                    <a:pt x="64153" y="132790"/>
                  </a:lnTo>
                  <a:lnTo>
                    <a:pt x="89459" y="117074"/>
                  </a:lnTo>
                  <a:lnTo>
                    <a:pt x="101371" y="101165"/>
                  </a:lnTo>
                  <a:lnTo>
                    <a:pt x="118550" y="62357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158963" y="2231690"/>
              <a:ext cx="252685" cy="98681"/>
            </a:xfrm>
            <a:custGeom>
              <a:avLst/>
              <a:gdLst/>
              <a:ahLst/>
              <a:cxnLst/>
              <a:rect l="0" t="0" r="0" b="0"/>
              <a:pathLst>
                <a:path w="252685" h="98681">
                  <a:moveTo>
                    <a:pt x="0" y="52993"/>
                  </a:moveTo>
                  <a:lnTo>
                    <a:pt x="23719" y="96956"/>
                  </a:lnTo>
                  <a:lnTo>
                    <a:pt x="26341" y="98680"/>
                  </a:lnTo>
                  <a:lnTo>
                    <a:pt x="28089" y="95149"/>
                  </a:lnTo>
                  <a:lnTo>
                    <a:pt x="28862" y="79918"/>
                  </a:lnTo>
                  <a:lnTo>
                    <a:pt x="22316" y="25734"/>
                  </a:lnTo>
                  <a:lnTo>
                    <a:pt x="26576" y="17273"/>
                  </a:lnTo>
                  <a:lnTo>
                    <a:pt x="34095" y="11632"/>
                  </a:lnTo>
                  <a:lnTo>
                    <a:pt x="43787" y="7872"/>
                  </a:lnTo>
                  <a:lnTo>
                    <a:pt x="52588" y="7705"/>
                  </a:lnTo>
                  <a:lnTo>
                    <a:pt x="68606" y="13758"/>
                  </a:lnTo>
                  <a:lnTo>
                    <a:pt x="90778" y="35909"/>
                  </a:lnTo>
                  <a:lnTo>
                    <a:pt x="112165" y="64699"/>
                  </a:lnTo>
                  <a:lnTo>
                    <a:pt x="116891" y="66646"/>
                  </a:lnTo>
                  <a:lnTo>
                    <a:pt x="120041" y="63265"/>
                  </a:lnTo>
                  <a:lnTo>
                    <a:pt x="135088" y="21158"/>
                  </a:lnTo>
                  <a:lnTo>
                    <a:pt x="146217" y="5309"/>
                  </a:lnTo>
                  <a:lnTo>
                    <a:pt x="153630" y="1317"/>
                  </a:lnTo>
                  <a:lnTo>
                    <a:pt x="171225" y="0"/>
                  </a:lnTo>
                  <a:lnTo>
                    <a:pt x="200862" y="11425"/>
                  </a:lnTo>
                  <a:lnTo>
                    <a:pt x="226281" y="35218"/>
                  </a:lnTo>
                  <a:lnTo>
                    <a:pt x="246255" y="72359"/>
                  </a:lnTo>
                  <a:lnTo>
                    <a:pt x="252684" y="9510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5474818" y="1989886"/>
              <a:ext cx="234674" cy="305327"/>
            </a:xfrm>
            <a:custGeom>
              <a:avLst/>
              <a:gdLst/>
              <a:ahLst/>
              <a:cxnLst/>
              <a:rect l="0" t="0" r="0" b="0"/>
              <a:pathLst>
                <a:path w="234674" h="305327">
                  <a:moveTo>
                    <a:pt x="0" y="0"/>
                  </a:moveTo>
                  <a:lnTo>
                    <a:pt x="3120" y="42691"/>
                  </a:lnTo>
                  <a:lnTo>
                    <a:pt x="25194" y="104407"/>
                  </a:lnTo>
                  <a:lnTo>
                    <a:pt x="37751" y="152728"/>
                  </a:lnTo>
                  <a:lnTo>
                    <a:pt x="50050" y="202920"/>
                  </a:lnTo>
                  <a:lnTo>
                    <a:pt x="71454" y="262394"/>
                  </a:lnTo>
                  <a:lnTo>
                    <a:pt x="75712" y="276705"/>
                  </a:lnTo>
                  <a:lnTo>
                    <a:pt x="78551" y="280396"/>
                  </a:lnTo>
                  <a:lnTo>
                    <a:pt x="80443" y="277008"/>
                  </a:lnTo>
                  <a:lnTo>
                    <a:pt x="86069" y="223435"/>
                  </a:lnTo>
                  <a:lnTo>
                    <a:pt x="95185" y="201080"/>
                  </a:lnTo>
                  <a:lnTo>
                    <a:pt x="110155" y="185685"/>
                  </a:lnTo>
                  <a:lnTo>
                    <a:pt x="119060" y="179942"/>
                  </a:lnTo>
                  <a:lnTo>
                    <a:pt x="153950" y="171859"/>
                  </a:lnTo>
                  <a:lnTo>
                    <a:pt x="177217" y="176207"/>
                  </a:lnTo>
                  <a:lnTo>
                    <a:pt x="206927" y="191809"/>
                  </a:lnTo>
                  <a:lnTo>
                    <a:pt x="221819" y="205741"/>
                  </a:lnTo>
                  <a:lnTo>
                    <a:pt x="232337" y="223631"/>
                  </a:lnTo>
                  <a:lnTo>
                    <a:pt x="234673" y="243281"/>
                  </a:lnTo>
                  <a:lnTo>
                    <a:pt x="230641" y="263712"/>
                  </a:lnTo>
                  <a:lnTo>
                    <a:pt x="221050" y="284491"/>
                  </a:lnTo>
                  <a:lnTo>
                    <a:pt x="212877" y="291436"/>
                  </a:lnTo>
                  <a:lnTo>
                    <a:pt x="191319" y="299153"/>
                  </a:lnTo>
                  <a:lnTo>
                    <a:pt x="135014" y="304513"/>
                  </a:lnTo>
                  <a:lnTo>
                    <a:pt x="115814" y="3053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5769616" y="2110350"/>
              <a:ext cx="151137" cy="153277"/>
            </a:xfrm>
            <a:custGeom>
              <a:avLst/>
              <a:gdLst/>
              <a:ahLst/>
              <a:cxnLst/>
              <a:rect l="0" t="0" r="0" b="0"/>
              <a:pathLst>
                <a:path w="151137" h="153277">
                  <a:moveTo>
                    <a:pt x="0" y="79577"/>
                  </a:moveTo>
                  <a:lnTo>
                    <a:pt x="58617" y="73988"/>
                  </a:lnTo>
                  <a:lnTo>
                    <a:pt x="111621" y="67685"/>
                  </a:lnTo>
                  <a:lnTo>
                    <a:pt x="135008" y="58304"/>
                  </a:lnTo>
                  <a:lnTo>
                    <a:pt x="142648" y="50187"/>
                  </a:lnTo>
                  <a:lnTo>
                    <a:pt x="151136" y="28690"/>
                  </a:lnTo>
                  <a:lnTo>
                    <a:pt x="149891" y="19916"/>
                  </a:lnTo>
                  <a:lnTo>
                    <a:pt x="145550" y="12897"/>
                  </a:lnTo>
                  <a:lnTo>
                    <a:pt x="139148" y="7048"/>
                  </a:lnTo>
                  <a:lnTo>
                    <a:pt x="116436" y="548"/>
                  </a:lnTo>
                  <a:lnTo>
                    <a:pt x="89184" y="0"/>
                  </a:lnTo>
                  <a:lnTo>
                    <a:pt x="65373" y="7555"/>
                  </a:lnTo>
                  <a:lnTo>
                    <a:pt x="49332" y="21831"/>
                  </a:lnTo>
                  <a:lnTo>
                    <a:pt x="29502" y="59592"/>
                  </a:lnTo>
                  <a:lnTo>
                    <a:pt x="27930" y="80053"/>
                  </a:lnTo>
                  <a:lnTo>
                    <a:pt x="32301" y="100846"/>
                  </a:lnTo>
                  <a:lnTo>
                    <a:pt x="42042" y="121785"/>
                  </a:lnTo>
                  <a:lnTo>
                    <a:pt x="60410" y="136551"/>
                  </a:lnTo>
                  <a:lnTo>
                    <a:pt x="84171" y="145843"/>
                  </a:lnTo>
                  <a:lnTo>
                    <a:pt x="136871" y="15327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022300" y="2069226"/>
              <a:ext cx="168457" cy="216931"/>
            </a:xfrm>
            <a:custGeom>
              <a:avLst/>
              <a:gdLst/>
              <a:ahLst/>
              <a:cxnLst/>
              <a:rect l="0" t="0" r="0" b="0"/>
              <a:pathLst>
                <a:path w="168457" h="216931">
                  <a:moveTo>
                    <a:pt x="0" y="99644"/>
                  </a:moveTo>
                  <a:lnTo>
                    <a:pt x="17958" y="154689"/>
                  </a:lnTo>
                  <a:lnTo>
                    <a:pt x="35150" y="214156"/>
                  </a:lnTo>
                  <a:lnTo>
                    <a:pt x="37471" y="216930"/>
                  </a:lnTo>
                  <a:lnTo>
                    <a:pt x="39019" y="214099"/>
                  </a:lnTo>
                  <a:lnTo>
                    <a:pt x="39569" y="199646"/>
                  </a:lnTo>
                  <a:lnTo>
                    <a:pt x="24035" y="141294"/>
                  </a:lnTo>
                  <a:lnTo>
                    <a:pt x="6949" y="89054"/>
                  </a:lnTo>
                  <a:lnTo>
                    <a:pt x="7648" y="46334"/>
                  </a:lnTo>
                  <a:lnTo>
                    <a:pt x="15488" y="22918"/>
                  </a:lnTo>
                  <a:lnTo>
                    <a:pt x="20854" y="13398"/>
                  </a:lnTo>
                  <a:lnTo>
                    <a:pt x="29110" y="7052"/>
                  </a:lnTo>
                  <a:lnTo>
                    <a:pt x="50763" y="0"/>
                  </a:lnTo>
                  <a:lnTo>
                    <a:pt x="103961" y="2709"/>
                  </a:lnTo>
                  <a:lnTo>
                    <a:pt x="153983" y="4457"/>
                  </a:lnTo>
                  <a:lnTo>
                    <a:pt x="168456" y="488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9" name="Freeform 38"/>
          <p:cNvSpPr/>
          <p:nvPr/>
        </p:nvSpPr>
        <p:spPr>
          <a:xfrm>
            <a:off x="1242362" y="2590011"/>
            <a:ext cx="4906282" cy="315855"/>
          </a:xfrm>
          <a:custGeom>
            <a:avLst/>
            <a:gdLst/>
            <a:ahLst/>
            <a:cxnLst/>
            <a:rect l="0" t="0" r="0" b="0"/>
            <a:pathLst>
              <a:path w="4906282" h="315855">
                <a:moveTo>
                  <a:pt x="4906281" y="115812"/>
                </a:moveTo>
                <a:lnTo>
                  <a:pt x="4849016" y="104360"/>
                </a:lnTo>
                <a:lnTo>
                  <a:pt x="4788124" y="96652"/>
                </a:lnTo>
                <a:lnTo>
                  <a:pt x="4731036" y="87895"/>
                </a:lnTo>
                <a:lnTo>
                  <a:pt x="4674700" y="81832"/>
                </a:lnTo>
                <a:lnTo>
                  <a:pt x="4618511" y="75305"/>
                </a:lnTo>
                <a:lnTo>
                  <a:pt x="4570801" y="74175"/>
                </a:lnTo>
                <a:lnTo>
                  <a:pt x="4519620" y="73839"/>
                </a:lnTo>
                <a:lnTo>
                  <a:pt x="4461821" y="73740"/>
                </a:lnTo>
                <a:lnTo>
                  <a:pt x="4405832" y="68122"/>
                </a:lnTo>
                <a:lnTo>
                  <a:pt x="4363714" y="65371"/>
                </a:lnTo>
                <a:lnTo>
                  <a:pt x="4318869" y="62978"/>
                </a:lnTo>
                <a:lnTo>
                  <a:pt x="4275542" y="58015"/>
                </a:lnTo>
                <a:lnTo>
                  <a:pt x="4229769" y="55030"/>
                </a:lnTo>
                <a:lnTo>
                  <a:pt x="4180959" y="52533"/>
                </a:lnTo>
                <a:lnTo>
                  <a:pt x="4128070" y="47524"/>
                </a:lnTo>
                <a:lnTo>
                  <a:pt x="4076488" y="44518"/>
                </a:lnTo>
                <a:lnTo>
                  <a:pt x="4025097" y="42012"/>
                </a:lnTo>
                <a:lnTo>
                  <a:pt x="3971060" y="36999"/>
                </a:lnTo>
                <a:lnTo>
                  <a:pt x="3915849" y="30871"/>
                </a:lnTo>
                <a:lnTo>
                  <a:pt x="3860115" y="25418"/>
                </a:lnTo>
                <a:lnTo>
                  <a:pt x="3804149" y="22995"/>
                </a:lnTo>
                <a:lnTo>
                  <a:pt x="3748079" y="18798"/>
                </a:lnTo>
                <a:lnTo>
                  <a:pt x="3691964" y="14203"/>
                </a:lnTo>
                <a:lnTo>
                  <a:pt x="3635829" y="12161"/>
                </a:lnTo>
                <a:lnTo>
                  <a:pt x="3576564" y="11254"/>
                </a:lnTo>
                <a:lnTo>
                  <a:pt x="3515130" y="10850"/>
                </a:lnTo>
                <a:lnTo>
                  <a:pt x="3452731" y="10671"/>
                </a:lnTo>
                <a:lnTo>
                  <a:pt x="3389902" y="7472"/>
                </a:lnTo>
                <a:lnTo>
                  <a:pt x="3326884" y="3320"/>
                </a:lnTo>
                <a:lnTo>
                  <a:pt x="3263780" y="1475"/>
                </a:lnTo>
                <a:lnTo>
                  <a:pt x="3231043" y="983"/>
                </a:lnTo>
                <a:lnTo>
                  <a:pt x="3197520" y="655"/>
                </a:lnTo>
                <a:lnTo>
                  <a:pt x="3163473" y="436"/>
                </a:lnTo>
                <a:lnTo>
                  <a:pt x="3130246" y="291"/>
                </a:lnTo>
                <a:lnTo>
                  <a:pt x="3097566" y="194"/>
                </a:lnTo>
                <a:lnTo>
                  <a:pt x="3065252" y="129"/>
                </a:lnTo>
                <a:lnTo>
                  <a:pt x="3032010" y="85"/>
                </a:lnTo>
                <a:lnTo>
                  <a:pt x="2998151" y="57"/>
                </a:lnTo>
                <a:lnTo>
                  <a:pt x="2963880" y="38"/>
                </a:lnTo>
                <a:lnTo>
                  <a:pt x="2929334" y="25"/>
                </a:lnTo>
                <a:lnTo>
                  <a:pt x="2894605" y="16"/>
                </a:lnTo>
                <a:lnTo>
                  <a:pt x="2859754" y="10"/>
                </a:lnTo>
                <a:lnTo>
                  <a:pt x="2825991" y="7"/>
                </a:lnTo>
                <a:lnTo>
                  <a:pt x="2792955" y="4"/>
                </a:lnTo>
                <a:lnTo>
                  <a:pt x="2760402" y="2"/>
                </a:lnTo>
                <a:lnTo>
                  <a:pt x="2727001" y="1"/>
                </a:lnTo>
                <a:lnTo>
                  <a:pt x="2693036" y="1"/>
                </a:lnTo>
                <a:lnTo>
                  <a:pt x="2658694" y="0"/>
                </a:lnTo>
                <a:lnTo>
                  <a:pt x="2624101" y="1169"/>
                </a:lnTo>
                <a:lnTo>
                  <a:pt x="2589341" y="3119"/>
                </a:lnTo>
                <a:lnTo>
                  <a:pt x="2554469" y="5589"/>
                </a:lnTo>
                <a:lnTo>
                  <a:pt x="2519523" y="7235"/>
                </a:lnTo>
                <a:lnTo>
                  <a:pt x="2484527" y="8332"/>
                </a:lnTo>
                <a:lnTo>
                  <a:pt x="2449499" y="9064"/>
                </a:lnTo>
                <a:lnTo>
                  <a:pt x="2414448" y="10722"/>
                </a:lnTo>
                <a:lnTo>
                  <a:pt x="2379382" y="12996"/>
                </a:lnTo>
                <a:lnTo>
                  <a:pt x="2344307" y="15683"/>
                </a:lnTo>
                <a:lnTo>
                  <a:pt x="2309225" y="17474"/>
                </a:lnTo>
                <a:lnTo>
                  <a:pt x="2274138" y="18668"/>
                </a:lnTo>
                <a:lnTo>
                  <a:pt x="2239049" y="19464"/>
                </a:lnTo>
                <a:lnTo>
                  <a:pt x="2202788" y="21164"/>
                </a:lnTo>
                <a:lnTo>
                  <a:pt x="2165746" y="23468"/>
                </a:lnTo>
                <a:lnTo>
                  <a:pt x="2128183" y="26173"/>
                </a:lnTo>
                <a:lnTo>
                  <a:pt x="2091443" y="29147"/>
                </a:lnTo>
                <a:lnTo>
                  <a:pt x="2055251" y="32299"/>
                </a:lnTo>
                <a:lnTo>
                  <a:pt x="2019425" y="35570"/>
                </a:lnTo>
                <a:lnTo>
                  <a:pt x="1983843" y="38921"/>
                </a:lnTo>
                <a:lnTo>
                  <a:pt x="1948423" y="42325"/>
                </a:lnTo>
                <a:lnTo>
                  <a:pt x="1913111" y="45764"/>
                </a:lnTo>
                <a:lnTo>
                  <a:pt x="1876701" y="48056"/>
                </a:lnTo>
                <a:lnTo>
                  <a:pt x="1839560" y="49585"/>
                </a:lnTo>
                <a:lnTo>
                  <a:pt x="1801932" y="50604"/>
                </a:lnTo>
                <a:lnTo>
                  <a:pt x="1765147" y="52453"/>
                </a:lnTo>
                <a:lnTo>
                  <a:pt x="1728926" y="54855"/>
                </a:lnTo>
                <a:lnTo>
                  <a:pt x="1693080" y="57627"/>
                </a:lnTo>
                <a:lnTo>
                  <a:pt x="1657485" y="60644"/>
                </a:lnTo>
                <a:lnTo>
                  <a:pt x="1622056" y="63826"/>
                </a:lnTo>
                <a:lnTo>
                  <a:pt x="1586739" y="67117"/>
                </a:lnTo>
                <a:lnTo>
                  <a:pt x="1551496" y="70480"/>
                </a:lnTo>
                <a:lnTo>
                  <a:pt x="1516302" y="73893"/>
                </a:lnTo>
                <a:lnTo>
                  <a:pt x="1481141" y="77338"/>
                </a:lnTo>
                <a:lnTo>
                  <a:pt x="1444832" y="80804"/>
                </a:lnTo>
                <a:lnTo>
                  <a:pt x="1407758" y="84285"/>
                </a:lnTo>
                <a:lnTo>
                  <a:pt x="1370174" y="87775"/>
                </a:lnTo>
                <a:lnTo>
                  <a:pt x="1333419" y="91272"/>
                </a:lnTo>
                <a:lnTo>
                  <a:pt x="1297218" y="94772"/>
                </a:lnTo>
                <a:lnTo>
                  <a:pt x="1261385" y="98276"/>
                </a:lnTo>
                <a:lnTo>
                  <a:pt x="1225799" y="101782"/>
                </a:lnTo>
                <a:lnTo>
                  <a:pt x="1190376" y="105289"/>
                </a:lnTo>
                <a:lnTo>
                  <a:pt x="1155062" y="108797"/>
                </a:lnTo>
                <a:lnTo>
                  <a:pt x="1119822" y="112305"/>
                </a:lnTo>
                <a:lnTo>
                  <a:pt x="1084630" y="115814"/>
                </a:lnTo>
                <a:lnTo>
                  <a:pt x="1049470" y="119323"/>
                </a:lnTo>
                <a:lnTo>
                  <a:pt x="1013162" y="124002"/>
                </a:lnTo>
                <a:lnTo>
                  <a:pt x="976089" y="129461"/>
                </a:lnTo>
                <a:lnTo>
                  <a:pt x="938505" y="135440"/>
                </a:lnTo>
                <a:lnTo>
                  <a:pt x="901750" y="141766"/>
                </a:lnTo>
                <a:lnTo>
                  <a:pt x="865549" y="148323"/>
                </a:lnTo>
                <a:lnTo>
                  <a:pt x="829717" y="155033"/>
                </a:lnTo>
                <a:lnTo>
                  <a:pt x="794130" y="161847"/>
                </a:lnTo>
                <a:lnTo>
                  <a:pt x="758708" y="168729"/>
                </a:lnTo>
                <a:lnTo>
                  <a:pt x="723394" y="175657"/>
                </a:lnTo>
                <a:lnTo>
                  <a:pt x="688153" y="181445"/>
                </a:lnTo>
                <a:lnTo>
                  <a:pt x="652961" y="186473"/>
                </a:lnTo>
                <a:lnTo>
                  <a:pt x="617801" y="190996"/>
                </a:lnTo>
                <a:lnTo>
                  <a:pt x="583833" y="196350"/>
                </a:lnTo>
                <a:lnTo>
                  <a:pt x="550659" y="202260"/>
                </a:lnTo>
                <a:lnTo>
                  <a:pt x="518015" y="208539"/>
                </a:lnTo>
                <a:lnTo>
                  <a:pt x="484553" y="215065"/>
                </a:lnTo>
                <a:lnTo>
                  <a:pt x="450547" y="221755"/>
                </a:lnTo>
                <a:lnTo>
                  <a:pt x="416179" y="228555"/>
                </a:lnTo>
                <a:lnTo>
                  <a:pt x="381568" y="235427"/>
                </a:lnTo>
                <a:lnTo>
                  <a:pt x="346795" y="242349"/>
                </a:lnTo>
                <a:lnTo>
                  <a:pt x="311915" y="249303"/>
                </a:lnTo>
                <a:lnTo>
                  <a:pt x="275794" y="256279"/>
                </a:lnTo>
                <a:lnTo>
                  <a:pt x="238845" y="263269"/>
                </a:lnTo>
                <a:lnTo>
                  <a:pt x="201344" y="270269"/>
                </a:lnTo>
                <a:lnTo>
                  <a:pt x="168155" y="277275"/>
                </a:lnTo>
                <a:lnTo>
                  <a:pt x="109441" y="291299"/>
                </a:lnTo>
                <a:lnTo>
                  <a:pt x="62288" y="302211"/>
                </a:lnTo>
                <a:lnTo>
                  <a:pt x="0" y="315854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Group 24"/>
          <p:cNvGrpSpPr/>
          <p:nvPr/>
        </p:nvGrpSpPr>
        <p:grpSpPr>
          <a:xfrm>
            <a:off x="600124" y="107982"/>
            <a:ext cx="4800996" cy="639542"/>
            <a:chOff x="600124" y="107982"/>
            <a:chExt cx="4800996" cy="639542"/>
          </a:xfrm>
        </p:grpSpPr>
        <p:sp>
          <p:nvSpPr>
            <p:cNvPr id="2" name="Freeform 1"/>
            <p:cNvSpPr/>
            <p:nvPr/>
          </p:nvSpPr>
          <p:spPr>
            <a:xfrm>
              <a:off x="789637" y="168455"/>
              <a:ext cx="21058" cy="368499"/>
            </a:xfrm>
            <a:custGeom>
              <a:avLst/>
              <a:gdLst/>
              <a:ahLst/>
              <a:cxnLst/>
              <a:rect l="0" t="0" r="0" b="0"/>
              <a:pathLst>
                <a:path w="21058" h="368499">
                  <a:moveTo>
                    <a:pt x="21057" y="0"/>
                  </a:moveTo>
                  <a:lnTo>
                    <a:pt x="6403" y="49552"/>
                  </a:lnTo>
                  <a:lnTo>
                    <a:pt x="7486" y="100080"/>
                  </a:lnTo>
                  <a:lnTo>
                    <a:pt x="9627" y="159505"/>
                  </a:lnTo>
                  <a:lnTo>
                    <a:pt x="10261" y="221566"/>
                  </a:lnTo>
                  <a:lnTo>
                    <a:pt x="10449" y="273230"/>
                  </a:lnTo>
                  <a:lnTo>
                    <a:pt x="3277" y="330269"/>
                  </a:lnTo>
                  <a:lnTo>
                    <a:pt x="0" y="3684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600124" y="107982"/>
              <a:ext cx="435601" cy="459543"/>
            </a:xfrm>
            <a:custGeom>
              <a:avLst/>
              <a:gdLst/>
              <a:ahLst/>
              <a:cxnLst/>
              <a:rect l="0" t="0" r="0" b="0"/>
              <a:pathLst>
                <a:path w="435601" h="459543">
                  <a:moveTo>
                    <a:pt x="0" y="102587"/>
                  </a:moveTo>
                  <a:lnTo>
                    <a:pt x="29308" y="64214"/>
                  </a:lnTo>
                  <a:lnTo>
                    <a:pt x="84952" y="21889"/>
                  </a:lnTo>
                  <a:lnTo>
                    <a:pt x="132796" y="6407"/>
                  </a:lnTo>
                  <a:lnTo>
                    <a:pt x="185836" y="0"/>
                  </a:lnTo>
                  <a:lnTo>
                    <a:pt x="240519" y="6241"/>
                  </a:lnTo>
                  <a:lnTo>
                    <a:pt x="303493" y="22122"/>
                  </a:lnTo>
                  <a:lnTo>
                    <a:pt x="330780" y="38062"/>
                  </a:lnTo>
                  <a:lnTo>
                    <a:pt x="343155" y="54022"/>
                  </a:lnTo>
                  <a:lnTo>
                    <a:pt x="348093" y="63192"/>
                  </a:lnTo>
                  <a:lnTo>
                    <a:pt x="350460" y="82739"/>
                  </a:lnTo>
                  <a:lnTo>
                    <a:pt x="346443" y="101955"/>
                  </a:lnTo>
                  <a:lnTo>
                    <a:pt x="324800" y="133355"/>
                  </a:lnTo>
                  <a:lnTo>
                    <a:pt x="289910" y="167990"/>
                  </a:lnTo>
                  <a:lnTo>
                    <a:pt x="231198" y="194584"/>
                  </a:lnTo>
                  <a:lnTo>
                    <a:pt x="206933" y="209134"/>
                  </a:lnTo>
                  <a:lnTo>
                    <a:pt x="208145" y="209884"/>
                  </a:lnTo>
                  <a:lnTo>
                    <a:pt x="212463" y="209213"/>
                  </a:lnTo>
                  <a:lnTo>
                    <a:pt x="275481" y="217055"/>
                  </a:lnTo>
                  <a:lnTo>
                    <a:pt x="313251" y="223591"/>
                  </a:lnTo>
                  <a:lnTo>
                    <a:pt x="368154" y="248013"/>
                  </a:lnTo>
                  <a:lnTo>
                    <a:pt x="388232" y="258468"/>
                  </a:lnTo>
                  <a:lnTo>
                    <a:pt x="404954" y="274813"/>
                  </a:lnTo>
                  <a:lnTo>
                    <a:pt x="421933" y="303746"/>
                  </a:lnTo>
                  <a:lnTo>
                    <a:pt x="434373" y="340135"/>
                  </a:lnTo>
                  <a:lnTo>
                    <a:pt x="435600" y="363752"/>
                  </a:lnTo>
                  <a:lnTo>
                    <a:pt x="431076" y="384777"/>
                  </a:lnTo>
                  <a:lnTo>
                    <a:pt x="421267" y="401920"/>
                  </a:lnTo>
                  <a:lnTo>
                    <a:pt x="397001" y="424725"/>
                  </a:lnTo>
                  <a:lnTo>
                    <a:pt x="341719" y="444987"/>
                  </a:lnTo>
                  <a:lnTo>
                    <a:pt x="281406" y="457134"/>
                  </a:lnTo>
                  <a:lnTo>
                    <a:pt x="227659" y="459542"/>
                  </a:lnTo>
                  <a:lnTo>
                    <a:pt x="170400" y="457136"/>
                  </a:lnTo>
                  <a:lnTo>
                    <a:pt x="119509" y="452134"/>
                  </a:lnTo>
                  <a:lnTo>
                    <a:pt x="73699" y="4500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073906" y="339924"/>
              <a:ext cx="196208" cy="200884"/>
            </a:xfrm>
            <a:custGeom>
              <a:avLst/>
              <a:gdLst/>
              <a:ahLst/>
              <a:cxnLst/>
              <a:rect l="0" t="0" r="0" b="0"/>
              <a:pathLst>
                <a:path w="196208" h="200884">
                  <a:moveTo>
                    <a:pt x="0" y="70687"/>
                  </a:moveTo>
                  <a:lnTo>
                    <a:pt x="58617" y="76276"/>
                  </a:lnTo>
                  <a:lnTo>
                    <a:pt x="111621" y="79070"/>
                  </a:lnTo>
                  <a:lnTo>
                    <a:pt x="167904" y="66433"/>
                  </a:lnTo>
                  <a:lnTo>
                    <a:pt x="186148" y="53588"/>
                  </a:lnTo>
                  <a:lnTo>
                    <a:pt x="194289" y="45250"/>
                  </a:lnTo>
                  <a:lnTo>
                    <a:pt x="196207" y="37351"/>
                  </a:lnTo>
                  <a:lnTo>
                    <a:pt x="193975" y="29746"/>
                  </a:lnTo>
                  <a:lnTo>
                    <a:pt x="188979" y="22336"/>
                  </a:lnTo>
                  <a:lnTo>
                    <a:pt x="170948" y="10983"/>
                  </a:lnTo>
                  <a:lnTo>
                    <a:pt x="147337" y="3208"/>
                  </a:lnTo>
                  <a:lnTo>
                    <a:pt x="108906" y="0"/>
                  </a:lnTo>
                  <a:lnTo>
                    <a:pt x="74773" y="7109"/>
                  </a:lnTo>
                  <a:lnTo>
                    <a:pt x="34917" y="29879"/>
                  </a:lnTo>
                  <a:lnTo>
                    <a:pt x="26788" y="36463"/>
                  </a:lnTo>
                  <a:lnTo>
                    <a:pt x="14635" y="56256"/>
                  </a:lnTo>
                  <a:lnTo>
                    <a:pt x="7675" y="79481"/>
                  </a:lnTo>
                  <a:lnTo>
                    <a:pt x="8480" y="101502"/>
                  </a:lnTo>
                  <a:lnTo>
                    <a:pt x="21100" y="133630"/>
                  </a:lnTo>
                  <a:lnTo>
                    <a:pt x="39657" y="165376"/>
                  </a:lnTo>
                  <a:lnTo>
                    <a:pt x="56230" y="180231"/>
                  </a:lnTo>
                  <a:lnTo>
                    <a:pt x="88411" y="195171"/>
                  </a:lnTo>
                  <a:lnTo>
                    <a:pt x="112993" y="200883"/>
                  </a:lnTo>
                  <a:lnTo>
                    <a:pt x="168456" y="1970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302020" y="171978"/>
              <a:ext cx="140385" cy="364976"/>
            </a:xfrm>
            <a:custGeom>
              <a:avLst/>
              <a:gdLst/>
              <a:ahLst/>
              <a:cxnLst/>
              <a:rect l="0" t="0" r="0" b="0"/>
              <a:pathLst>
                <a:path w="140385" h="364976">
                  <a:moveTo>
                    <a:pt x="66684" y="364975"/>
                  </a:moveTo>
                  <a:lnTo>
                    <a:pt x="57619" y="306358"/>
                  </a:lnTo>
                  <a:lnTo>
                    <a:pt x="44896" y="246642"/>
                  </a:lnTo>
                  <a:lnTo>
                    <a:pt x="27983" y="185875"/>
                  </a:lnTo>
                  <a:lnTo>
                    <a:pt x="14023" y="129512"/>
                  </a:lnTo>
                  <a:lnTo>
                    <a:pt x="0" y="67990"/>
                  </a:lnTo>
                  <a:lnTo>
                    <a:pt x="652" y="30534"/>
                  </a:lnTo>
                  <a:lnTo>
                    <a:pt x="5115" y="21522"/>
                  </a:lnTo>
                  <a:lnTo>
                    <a:pt x="19433" y="8388"/>
                  </a:lnTo>
                  <a:lnTo>
                    <a:pt x="40614" y="1771"/>
                  </a:lnTo>
                  <a:lnTo>
                    <a:pt x="64456" y="0"/>
                  </a:lnTo>
                  <a:lnTo>
                    <a:pt x="126150" y="13472"/>
                  </a:lnTo>
                  <a:lnTo>
                    <a:pt x="140384" y="1753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252891" y="368497"/>
              <a:ext cx="126343" cy="10529"/>
            </a:xfrm>
            <a:custGeom>
              <a:avLst/>
              <a:gdLst/>
              <a:ahLst/>
              <a:cxnLst/>
              <a:rect l="0" t="0" r="0" b="0"/>
              <a:pathLst>
                <a:path w="126343" h="10529">
                  <a:moveTo>
                    <a:pt x="126342" y="0"/>
                  </a:moveTo>
                  <a:lnTo>
                    <a:pt x="88864" y="8333"/>
                  </a:lnTo>
                  <a:lnTo>
                    <a:pt x="27300" y="1023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407655" y="383965"/>
              <a:ext cx="153608" cy="139299"/>
            </a:xfrm>
            <a:custGeom>
              <a:avLst/>
              <a:gdLst/>
              <a:ahLst/>
              <a:cxnLst/>
              <a:rect l="0" t="0" r="0" b="0"/>
              <a:pathLst>
                <a:path w="153608" h="139299">
                  <a:moveTo>
                    <a:pt x="87391" y="5589"/>
                  </a:moveTo>
                  <a:lnTo>
                    <a:pt x="70624" y="0"/>
                  </a:lnTo>
                  <a:lnTo>
                    <a:pt x="53033" y="3495"/>
                  </a:lnTo>
                  <a:lnTo>
                    <a:pt x="26518" y="18616"/>
                  </a:lnTo>
                  <a:lnTo>
                    <a:pt x="12373" y="32436"/>
                  </a:lnTo>
                  <a:lnTo>
                    <a:pt x="2187" y="50276"/>
                  </a:lnTo>
                  <a:lnTo>
                    <a:pt x="0" y="73023"/>
                  </a:lnTo>
                  <a:lnTo>
                    <a:pt x="4097" y="96391"/>
                  </a:lnTo>
                  <a:lnTo>
                    <a:pt x="13717" y="114576"/>
                  </a:lnTo>
                  <a:lnTo>
                    <a:pt x="28911" y="127337"/>
                  </a:lnTo>
                  <a:lnTo>
                    <a:pt x="48532" y="135738"/>
                  </a:lnTo>
                  <a:lnTo>
                    <a:pt x="84716" y="139298"/>
                  </a:lnTo>
                  <a:lnTo>
                    <a:pt x="107259" y="135985"/>
                  </a:lnTo>
                  <a:lnTo>
                    <a:pt x="125857" y="127494"/>
                  </a:lnTo>
                  <a:lnTo>
                    <a:pt x="134092" y="121954"/>
                  </a:lnTo>
                  <a:lnTo>
                    <a:pt x="146362" y="106440"/>
                  </a:lnTo>
                  <a:lnTo>
                    <a:pt x="151271" y="97389"/>
                  </a:lnTo>
                  <a:lnTo>
                    <a:pt x="153607" y="74855"/>
                  </a:lnTo>
                  <a:lnTo>
                    <a:pt x="149576" y="50412"/>
                  </a:lnTo>
                  <a:lnTo>
                    <a:pt x="139985" y="27850"/>
                  </a:lnTo>
                  <a:lnTo>
                    <a:pt x="124804" y="12363"/>
                  </a:lnTo>
                  <a:lnTo>
                    <a:pt x="108698" y="3920"/>
                  </a:lnTo>
                  <a:lnTo>
                    <a:pt x="102766" y="3307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610860" y="336911"/>
              <a:ext cx="115814" cy="151275"/>
            </a:xfrm>
            <a:custGeom>
              <a:avLst/>
              <a:gdLst/>
              <a:ahLst/>
              <a:cxnLst/>
              <a:rect l="0" t="0" r="0" b="0"/>
              <a:pathLst>
                <a:path w="115814" h="151275">
                  <a:moveTo>
                    <a:pt x="0" y="73700"/>
                  </a:moveTo>
                  <a:lnTo>
                    <a:pt x="41982" y="127575"/>
                  </a:lnTo>
                  <a:lnTo>
                    <a:pt x="55203" y="151274"/>
                  </a:lnTo>
                  <a:lnTo>
                    <a:pt x="55519" y="149983"/>
                  </a:lnTo>
                  <a:lnTo>
                    <a:pt x="51581" y="139189"/>
                  </a:lnTo>
                  <a:lnTo>
                    <a:pt x="29091" y="93676"/>
                  </a:lnTo>
                  <a:lnTo>
                    <a:pt x="23437" y="57262"/>
                  </a:lnTo>
                  <a:lnTo>
                    <a:pt x="27351" y="22426"/>
                  </a:lnTo>
                  <a:lnTo>
                    <a:pt x="34612" y="14951"/>
                  </a:lnTo>
                  <a:lnTo>
                    <a:pt x="58277" y="6645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768609" y="322535"/>
              <a:ext cx="137261" cy="157412"/>
            </a:xfrm>
            <a:custGeom>
              <a:avLst/>
              <a:gdLst/>
              <a:ahLst/>
              <a:cxnLst/>
              <a:rect l="0" t="0" r="0" b="0"/>
              <a:pathLst>
                <a:path w="137261" h="157412">
                  <a:moveTo>
                    <a:pt x="31764" y="98604"/>
                  </a:moveTo>
                  <a:lnTo>
                    <a:pt x="85639" y="80646"/>
                  </a:lnTo>
                  <a:lnTo>
                    <a:pt x="115187" y="69237"/>
                  </a:lnTo>
                  <a:lnTo>
                    <a:pt x="131622" y="57866"/>
                  </a:lnTo>
                  <a:lnTo>
                    <a:pt x="135770" y="50389"/>
                  </a:lnTo>
                  <a:lnTo>
                    <a:pt x="137260" y="32721"/>
                  </a:lnTo>
                  <a:lnTo>
                    <a:pt x="133680" y="25437"/>
                  </a:lnTo>
                  <a:lnTo>
                    <a:pt x="120344" y="14223"/>
                  </a:lnTo>
                  <a:lnTo>
                    <a:pt x="93105" y="1333"/>
                  </a:lnTo>
                  <a:lnTo>
                    <a:pt x="73064" y="0"/>
                  </a:lnTo>
                  <a:lnTo>
                    <a:pt x="31603" y="8677"/>
                  </a:lnTo>
                  <a:lnTo>
                    <a:pt x="5720" y="23866"/>
                  </a:lnTo>
                  <a:lnTo>
                    <a:pt x="1533" y="32401"/>
                  </a:lnTo>
                  <a:lnTo>
                    <a:pt x="0" y="54363"/>
                  </a:lnTo>
                  <a:lnTo>
                    <a:pt x="5715" y="87446"/>
                  </a:lnTo>
                  <a:lnTo>
                    <a:pt x="20406" y="119475"/>
                  </a:lnTo>
                  <a:lnTo>
                    <a:pt x="45166" y="145602"/>
                  </a:lnTo>
                  <a:lnTo>
                    <a:pt x="67746" y="154587"/>
                  </a:lnTo>
                  <a:lnTo>
                    <a:pt x="89870" y="157411"/>
                  </a:lnTo>
                  <a:lnTo>
                    <a:pt x="115992" y="15124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158342" y="305326"/>
              <a:ext cx="157928" cy="105286"/>
            </a:xfrm>
            <a:custGeom>
              <a:avLst/>
              <a:gdLst/>
              <a:ahLst/>
              <a:cxnLst/>
              <a:rect l="0" t="0" r="0" b="0"/>
              <a:pathLst>
                <a:path w="157928" h="105286">
                  <a:moveTo>
                    <a:pt x="0" y="0"/>
                  </a:moveTo>
                  <a:lnTo>
                    <a:pt x="58563" y="49498"/>
                  </a:lnTo>
                  <a:lnTo>
                    <a:pt x="106064" y="81156"/>
                  </a:lnTo>
                  <a:lnTo>
                    <a:pt x="157927" y="1052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179399" y="252683"/>
              <a:ext cx="231628" cy="421141"/>
            </a:xfrm>
            <a:custGeom>
              <a:avLst/>
              <a:gdLst/>
              <a:ahLst/>
              <a:cxnLst/>
              <a:rect l="0" t="0" r="0" b="0"/>
              <a:pathLst>
                <a:path w="231628" h="421141">
                  <a:moveTo>
                    <a:pt x="231627" y="0"/>
                  </a:moveTo>
                  <a:lnTo>
                    <a:pt x="196880" y="55045"/>
                  </a:lnTo>
                  <a:lnTo>
                    <a:pt x="175983" y="114513"/>
                  </a:lnTo>
                  <a:lnTo>
                    <a:pt x="146541" y="166191"/>
                  </a:lnTo>
                  <a:lnTo>
                    <a:pt x="119153" y="224161"/>
                  </a:lnTo>
                  <a:lnTo>
                    <a:pt x="77194" y="285078"/>
                  </a:lnTo>
                  <a:lnTo>
                    <a:pt x="42112" y="345352"/>
                  </a:lnTo>
                  <a:lnTo>
                    <a:pt x="11452" y="404189"/>
                  </a:lnTo>
                  <a:lnTo>
                    <a:pt x="0" y="4211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403233" y="310265"/>
              <a:ext cx="147253" cy="155265"/>
            </a:xfrm>
            <a:custGeom>
              <a:avLst/>
              <a:gdLst/>
              <a:ahLst/>
              <a:cxnLst/>
              <a:rect l="0" t="0" r="0" b="0"/>
              <a:pathLst>
                <a:path w="147253" h="155265">
                  <a:moveTo>
                    <a:pt x="113077" y="5589"/>
                  </a:moveTo>
                  <a:lnTo>
                    <a:pt x="96310" y="0"/>
                  </a:lnTo>
                  <a:lnTo>
                    <a:pt x="78719" y="376"/>
                  </a:lnTo>
                  <a:lnTo>
                    <a:pt x="60372" y="5612"/>
                  </a:lnTo>
                  <a:lnTo>
                    <a:pt x="22284" y="34593"/>
                  </a:lnTo>
                  <a:lnTo>
                    <a:pt x="6497" y="60586"/>
                  </a:lnTo>
                  <a:lnTo>
                    <a:pt x="0" y="96104"/>
                  </a:lnTo>
                  <a:lnTo>
                    <a:pt x="4719" y="119518"/>
                  </a:lnTo>
                  <a:lnTo>
                    <a:pt x="9253" y="130675"/>
                  </a:lnTo>
                  <a:lnTo>
                    <a:pt x="23649" y="146191"/>
                  </a:lnTo>
                  <a:lnTo>
                    <a:pt x="32402" y="151966"/>
                  </a:lnTo>
                  <a:lnTo>
                    <a:pt x="54605" y="155264"/>
                  </a:lnTo>
                  <a:lnTo>
                    <a:pt x="77731" y="151660"/>
                  </a:lnTo>
                  <a:lnTo>
                    <a:pt x="124728" y="129402"/>
                  </a:lnTo>
                  <a:lnTo>
                    <a:pt x="138923" y="115600"/>
                  </a:lnTo>
                  <a:lnTo>
                    <a:pt x="144346" y="107005"/>
                  </a:lnTo>
                  <a:lnTo>
                    <a:pt x="147252" y="88098"/>
                  </a:lnTo>
                  <a:lnTo>
                    <a:pt x="136557" y="32735"/>
                  </a:lnTo>
                  <a:lnTo>
                    <a:pt x="134134" y="1611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624888" y="315854"/>
              <a:ext cx="169097" cy="172808"/>
            </a:xfrm>
            <a:custGeom>
              <a:avLst/>
              <a:gdLst/>
              <a:ahLst/>
              <a:cxnLst/>
              <a:rect l="0" t="0" r="0" b="0"/>
              <a:pathLst>
                <a:path w="169097" h="172808">
                  <a:moveTo>
                    <a:pt x="7236" y="21057"/>
                  </a:moveTo>
                  <a:lnTo>
                    <a:pt x="0" y="48613"/>
                  </a:lnTo>
                  <a:lnTo>
                    <a:pt x="477" y="104836"/>
                  </a:lnTo>
                  <a:lnTo>
                    <a:pt x="6572" y="131992"/>
                  </a:lnTo>
                  <a:lnTo>
                    <a:pt x="17079" y="155759"/>
                  </a:lnTo>
                  <a:lnTo>
                    <a:pt x="25496" y="163501"/>
                  </a:lnTo>
                  <a:lnTo>
                    <a:pt x="47327" y="172103"/>
                  </a:lnTo>
                  <a:lnTo>
                    <a:pt x="69508" y="172807"/>
                  </a:lnTo>
                  <a:lnTo>
                    <a:pt x="91064" y="168050"/>
                  </a:lnTo>
                  <a:lnTo>
                    <a:pt x="121761" y="152218"/>
                  </a:lnTo>
                  <a:lnTo>
                    <a:pt x="138464" y="139403"/>
                  </a:lnTo>
                  <a:lnTo>
                    <a:pt x="155433" y="113444"/>
                  </a:lnTo>
                  <a:lnTo>
                    <a:pt x="167869" y="83526"/>
                  </a:lnTo>
                  <a:lnTo>
                    <a:pt x="169096" y="62859"/>
                  </a:lnTo>
                  <a:lnTo>
                    <a:pt x="154635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057290" y="200814"/>
              <a:ext cx="185488" cy="305222"/>
            </a:xfrm>
            <a:custGeom>
              <a:avLst/>
              <a:gdLst/>
              <a:ahLst/>
              <a:cxnLst/>
              <a:rect l="0" t="0" r="0" b="0"/>
              <a:pathLst>
                <a:path w="185488" h="305222">
                  <a:moveTo>
                    <a:pt x="132844" y="199268"/>
                  </a:moveTo>
                  <a:lnTo>
                    <a:pt x="83346" y="149770"/>
                  </a:lnTo>
                  <a:lnTo>
                    <a:pt x="75279" y="146382"/>
                  </a:lnTo>
                  <a:lnTo>
                    <a:pt x="56957" y="145738"/>
                  </a:lnTo>
                  <a:lnTo>
                    <a:pt x="40235" y="152470"/>
                  </a:lnTo>
                  <a:lnTo>
                    <a:pt x="25004" y="164431"/>
                  </a:lnTo>
                  <a:lnTo>
                    <a:pt x="10436" y="181446"/>
                  </a:lnTo>
                  <a:lnTo>
                    <a:pt x="2401" y="203825"/>
                  </a:lnTo>
                  <a:lnTo>
                    <a:pt x="0" y="228200"/>
                  </a:lnTo>
                  <a:lnTo>
                    <a:pt x="2833" y="250731"/>
                  </a:lnTo>
                  <a:lnTo>
                    <a:pt x="16594" y="283147"/>
                  </a:lnTo>
                  <a:lnTo>
                    <a:pt x="32044" y="298159"/>
                  </a:lnTo>
                  <a:lnTo>
                    <a:pt x="41078" y="303800"/>
                  </a:lnTo>
                  <a:lnTo>
                    <a:pt x="51780" y="305221"/>
                  </a:lnTo>
                  <a:lnTo>
                    <a:pt x="76148" y="300561"/>
                  </a:lnTo>
                  <a:lnTo>
                    <a:pt x="96338" y="284451"/>
                  </a:lnTo>
                  <a:lnTo>
                    <a:pt x="117738" y="252194"/>
                  </a:lnTo>
                  <a:lnTo>
                    <a:pt x="139261" y="198136"/>
                  </a:lnTo>
                  <a:lnTo>
                    <a:pt x="150663" y="145709"/>
                  </a:lnTo>
                  <a:lnTo>
                    <a:pt x="153262" y="90293"/>
                  </a:lnTo>
                  <a:lnTo>
                    <a:pt x="153775" y="34286"/>
                  </a:lnTo>
                  <a:lnTo>
                    <a:pt x="153845" y="6230"/>
                  </a:lnTo>
                  <a:lnTo>
                    <a:pt x="151524" y="386"/>
                  </a:lnTo>
                  <a:lnTo>
                    <a:pt x="147637" y="0"/>
                  </a:lnTo>
                  <a:lnTo>
                    <a:pt x="142706" y="3252"/>
                  </a:lnTo>
                  <a:lnTo>
                    <a:pt x="137228" y="22463"/>
                  </a:lnTo>
                  <a:lnTo>
                    <a:pt x="133710" y="76866"/>
                  </a:lnTo>
                  <a:lnTo>
                    <a:pt x="134185" y="132673"/>
                  </a:lnTo>
                  <a:lnTo>
                    <a:pt x="142470" y="173557"/>
                  </a:lnTo>
                  <a:lnTo>
                    <a:pt x="166665" y="230241"/>
                  </a:lnTo>
                  <a:lnTo>
                    <a:pt x="185487" y="27296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292278" y="336911"/>
              <a:ext cx="136992" cy="151214"/>
            </a:xfrm>
            <a:custGeom>
              <a:avLst/>
              <a:gdLst/>
              <a:ahLst/>
              <a:cxnLst/>
              <a:rect l="0" t="0" r="0" b="0"/>
              <a:pathLst>
                <a:path w="136992" h="151214">
                  <a:moveTo>
                    <a:pt x="66312" y="21057"/>
                  </a:moveTo>
                  <a:lnTo>
                    <a:pt x="43955" y="21057"/>
                  </a:lnTo>
                  <a:lnTo>
                    <a:pt x="26740" y="27297"/>
                  </a:lnTo>
                  <a:lnTo>
                    <a:pt x="18874" y="32236"/>
                  </a:lnTo>
                  <a:lnTo>
                    <a:pt x="7014" y="50202"/>
                  </a:lnTo>
                  <a:lnTo>
                    <a:pt x="2213" y="61544"/>
                  </a:lnTo>
                  <a:lnTo>
                    <a:pt x="0" y="86625"/>
                  </a:lnTo>
                  <a:lnTo>
                    <a:pt x="4085" y="112200"/>
                  </a:lnTo>
                  <a:lnTo>
                    <a:pt x="13699" y="135265"/>
                  </a:lnTo>
                  <a:lnTo>
                    <a:pt x="21878" y="142819"/>
                  </a:lnTo>
                  <a:lnTo>
                    <a:pt x="43444" y="151213"/>
                  </a:lnTo>
                  <a:lnTo>
                    <a:pt x="81893" y="150349"/>
                  </a:lnTo>
                  <a:lnTo>
                    <a:pt x="102873" y="142471"/>
                  </a:lnTo>
                  <a:lnTo>
                    <a:pt x="111743" y="137095"/>
                  </a:lnTo>
                  <a:lnTo>
                    <a:pt x="124718" y="121763"/>
                  </a:lnTo>
                  <a:lnTo>
                    <a:pt x="133215" y="102080"/>
                  </a:lnTo>
                  <a:lnTo>
                    <a:pt x="136991" y="77735"/>
                  </a:lnTo>
                  <a:lnTo>
                    <a:pt x="132430" y="54436"/>
                  </a:lnTo>
                  <a:lnTo>
                    <a:pt x="116708" y="24708"/>
                  </a:lnTo>
                  <a:lnTo>
                    <a:pt x="105088" y="10982"/>
                  </a:lnTo>
                  <a:lnTo>
                    <a:pt x="8736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708925" y="334456"/>
              <a:ext cx="207677" cy="171572"/>
            </a:xfrm>
            <a:custGeom>
              <a:avLst/>
              <a:gdLst/>
              <a:ahLst/>
              <a:cxnLst/>
              <a:rect l="0" t="0" r="0" b="0"/>
              <a:pathLst>
                <a:path w="207677" h="171572">
                  <a:moveTo>
                    <a:pt x="133976" y="107740"/>
                  </a:moveTo>
                  <a:lnTo>
                    <a:pt x="130857" y="65049"/>
                  </a:lnTo>
                  <a:lnTo>
                    <a:pt x="119404" y="33870"/>
                  </a:lnTo>
                  <a:lnTo>
                    <a:pt x="113733" y="23398"/>
                  </a:lnTo>
                  <a:lnTo>
                    <a:pt x="94953" y="8644"/>
                  </a:lnTo>
                  <a:lnTo>
                    <a:pt x="83395" y="3072"/>
                  </a:lnTo>
                  <a:lnTo>
                    <a:pt x="61193" y="0"/>
                  </a:lnTo>
                  <a:lnTo>
                    <a:pt x="50359" y="818"/>
                  </a:lnTo>
                  <a:lnTo>
                    <a:pt x="32082" y="11086"/>
                  </a:lnTo>
                  <a:lnTo>
                    <a:pt x="17330" y="27348"/>
                  </a:lnTo>
                  <a:lnTo>
                    <a:pt x="6874" y="46274"/>
                  </a:lnTo>
                  <a:lnTo>
                    <a:pt x="0" y="82249"/>
                  </a:lnTo>
                  <a:lnTo>
                    <a:pt x="3553" y="116955"/>
                  </a:lnTo>
                  <a:lnTo>
                    <a:pt x="17603" y="149465"/>
                  </a:lnTo>
                  <a:lnTo>
                    <a:pt x="33122" y="164499"/>
                  </a:lnTo>
                  <a:lnTo>
                    <a:pt x="42173" y="170146"/>
                  </a:lnTo>
                  <a:lnTo>
                    <a:pt x="51717" y="171571"/>
                  </a:lnTo>
                  <a:lnTo>
                    <a:pt x="71681" y="166915"/>
                  </a:lnTo>
                  <a:lnTo>
                    <a:pt x="102650" y="145551"/>
                  </a:lnTo>
                  <a:lnTo>
                    <a:pt x="122875" y="116994"/>
                  </a:lnTo>
                  <a:lnTo>
                    <a:pt x="132954" y="75686"/>
                  </a:lnTo>
                  <a:lnTo>
                    <a:pt x="135634" y="75843"/>
                  </a:lnTo>
                  <a:lnTo>
                    <a:pt x="141732" y="85375"/>
                  </a:lnTo>
                  <a:lnTo>
                    <a:pt x="158640" y="130012"/>
                  </a:lnTo>
                  <a:lnTo>
                    <a:pt x="171844" y="144155"/>
                  </a:lnTo>
                  <a:lnTo>
                    <a:pt x="192770" y="155575"/>
                  </a:lnTo>
                  <a:lnTo>
                    <a:pt x="207676" y="1603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943030" y="346026"/>
              <a:ext cx="129190" cy="148814"/>
            </a:xfrm>
            <a:custGeom>
              <a:avLst/>
              <a:gdLst/>
              <a:ahLst/>
              <a:cxnLst/>
              <a:rect l="0" t="0" r="0" b="0"/>
              <a:pathLst>
                <a:path w="129190" h="148814">
                  <a:moveTo>
                    <a:pt x="15684" y="54056"/>
                  </a:moveTo>
                  <a:lnTo>
                    <a:pt x="8449" y="81612"/>
                  </a:lnTo>
                  <a:lnTo>
                    <a:pt x="4961" y="115384"/>
                  </a:lnTo>
                  <a:lnTo>
                    <a:pt x="2686" y="115998"/>
                  </a:lnTo>
                  <a:lnTo>
                    <a:pt x="0" y="112898"/>
                  </a:lnTo>
                  <a:lnTo>
                    <a:pt x="135" y="96976"/>
                  </a:lnTo>
                  <a:lnTo>
                    <a:pt x="6834" y="37568"/>
                  </a:lnTo>
                  <a:lnTo>
                    <a:pt x="16040" y="19042"/>
                  </a:lnTo>
                  <a:lnTo>
                    <a:pt x="31051" y="6129"/>
                  </a:lnTo>
                  <a:lnTo>
                    <a:pt x="39966" y="1048"/>
                  </a:lnTo>
                  <a:lnTo>
                    <a:pt x="49420" y="0"/>
                  </a:lnTo>
                  <a:lnTo>
                    <a:pt x="69282" y="5075"/>
                  </a:lnTo>
                  <a:lnTo>
                    <a:pt x="94606" y="21086"/>
                  </a:lnTo>
                  <a:lnTo>
                    <a:pt x="106522" y="37063"/>
                  </a:lnTo>
                  <a:lnTo>
                    <a:pt x="123705" y="75916"/>
                  </a:lnTo>
                  <a:lnTo>
                    <a:pt x="129189" y="112526"/>
                  </a:lnTo>
                  <a:lnTo>
                    <a:pt x="127352" y="129956"/>
                  </a:lnTo>
                  <a:lnTo>
                    <a:pt x="120969" y="1488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158756" y="400082"/>
              <a:ext cx="63172" cy="84229"/>
            </a:xfrm>
            <a:custGeom>
              <a:avLst/>
              <a:gdLst/>
              <a:ahLst/>
              <a:cxnLst/>
              <a:rect l="0" t="0" r="0" b="0"/>
              <a:pathLst>
                <a:path w="63172" h="84229">
                  <a:moveTo>
                    <a:pt x="0" y="0"/>
                  </a:moveTo>
                  <a:lnTo>
                    <a:pt x="42662" y="60873"/>
                  </a:lnTo>
                  <a:lnTo>
                    <a:pt x="63171" y="842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095585" y="368497"/>
              <a:ext cx="221100" cy="379027"/>
            </a:xfrm>
            <a:custGeom>
              <a:avLst/>
              <a:gdLst/>
              <a:ahLst/>
              <a:cxnLst/>
              <a:rect l="0" t="0" r="0" b="0"/>
              <a:pathLst>
                <a:path w="221100" h="379027">
                  <a:moveTo>
                    <a:pt x="221099" y="0"/>
                  </a:moveTo>
                  <a:lnTo>
                    <a:pt x="191790" y="53028"/>
                  </a:lnTo>
                  <a:lnTo>
                    <a:pt x="164703" y="103238"/>
                  </a:lnTo>
                  <a:lnTo>
                    <a:pt x="133703" y="158216"/>
                  </a:lnTo>
                  <a:lnTo>
                    <a:pt x="92216" y="218580"/>
                  </a:lnTo>
                  <a:lnTo>
                    <a:pt x="71647" y="246219"/>
                  </a:lnTo>
                  <a:lnTo>
                    <a:pt x="44198" y="304244"/>
                  </a:lnTo>
                  <a:lnTo>
                    <a:pt x="13461" y="354707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582042" y="278760"/>
              <a:ext cx="254964" cy="152909"/>
            </a:xfrm>
            <a:custGeom>
              <a:avLst/>
              <a:gdLst/>
              <a:ahLst/>
              <a:cxnLst/>
              <a:rect l="0" t="0" r="0" b="0"/>
              <a:pathLst>
                <a:path w="254964" h="152909">
                  <a:moveTo>
                    <a:pt x="8383" y="26566"/>
                  </a:moveTo>
                  <a:lnTo>
                    <a:pt x="8383" y="80710"/>
                  </a:lnTo>
                  <a:lnTo>
                    <a:pt x="2794" y="135657"/>
                  </a:lnTo>
                  <a:lnTo>
                    <a:pt x="1147" y="140238"/>
                  </a:lnTo>
                  <a:lnTo>
                    <a:pt x="49" y="138612"/>
                  </a:lnTo>
                  <a:lnTo>
                    <a:pt x="0" y="125497"/>
                  </a:lnTo>
                  <a:lnTo>
                    <a:pt x="7048" y="72782"/>
                  </a:lnTo>
                  <a:lnTo>
                    <a:pt x="19165" y="38310"/>
                  </a:lnTo>
                  <a:lnTo>
                    <a:pt x="43163" y="11458"/>
                  </a:lnTo>
                  <a:lnTo>
                    <a:pt x="51457" y="8305"/>
                  </a:lnTo>
                  <a:lnTo>
                    <a:pt x="59325" y="8543"/>
                  </a:lnTo>
                  <a:lnTo>
                    <a:pt x="74308" y="15046"/>
                  </a:lnTo>
                  <a:lnTo>
                    <a:pt x="88765" y="25735"/>
                  </a:lnTo>
                  <a:lnTo>
                    <a:pt x="104469" y="50496"/>
                  </a:lnTo>
                  <a:lnTo>
                    <a:pt x="116532" y="80060"/>
                  </a:lnTo>
                  <a:lnTo>
                    <a:pt x="119086" y="82116"/>
                  </a:lnTo>
                  <a:lnTo>
                    <a:pt x="120790" y="78807"/>
                  </a:lnTo>
                  <a:lnTo>
                    <a:pt x="129113" y="39875"/>
                  </a:lnTo>
                  <a:lnTo>
                    <a:pt x="144240" y="11922"/>
                  </a:lnTo>
                  <a:lnTo>
                    <a:pt x="152767" y="6275"/>
                  </a:lnTo>
                  <a:lnTo>
                    <a:pt x="174719" y="0"/>
                  </a:lnTo>
                  <a:lnTo>
                    <a:pt x="185954" y="1836"/>
                  </a:lnTo>
                  <a:lnTo>
                    <a:pt x="207796" y="13235"/>
                  </a:lnTo>
                  <a:lnTo>
                    <a:pt x="222963" y="30000"/>
                  </a:lnTo>
                  <a:lnTo>
                    <a:pt x="249966" y="90038"/>
                  </a:lnTo>
                  <a:lnTo>
                    <a:pt x="254963" y="110928"/>
                  </a:lnTo>
                  <a:lnTo>
                    <a:pt x="250538" y="15290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889559" y="304695"/>
              <a:ext cx="195706" cy="139093"/>
            </a:xfrm>
            <a:custGeom>
              <a:avLst/>
              <a:gdLst/>
              <a:ahLst/>
              <a:cxnLst/>
              <a:rect l="0" t="0" r="0" b="0"/>
              <a:pathLst>
                <a:path w="195706" h="139093">
                  <a:moveTo>
                    <a:pt x="132534" y="74330"/>
                  </a:moveTo>
                  <a:lnTo>
                    <a:pt x="132534" y="51974"/>
                  </a:lnTo>
                  <a:lnTo>
                    <a:pt x="126295" y="34758"/>
                  </a:lnTo>
                  <a:lnTo>
                    <a:pt x="114553" y="19308"/>
                  </a:lnTo>
                  <a:lnTo>
                    <a:pt x="97636" y="4643"/>
                  </a:lnTo>
                  <a:lnTo>
                    <a:pt x="88212" y="966"/>
                  </a:lnTo>
                  <a:lnTo>
                    <a:pt x="68382" y="0"/>
                  </a:lnTo>
                  <a:lnTo>
                    <a:pt x="37487" y="6033"/>
                  </a:lnTo>
                  <a:lnTo>
                    <a:pt x="11695" y="20819"/>
                  </a:lnTo>
                  <a:lnTo>
                    <a:pt x="2789" y="42749"/>
                  </a:lnTo>
                  <a:lnTo>
                    <a:pt x="0" y="69653"/>
                  </a:lnTo>
                  <a:lnTo>
                    <a:pt x="2660" y="93308"/>
                  </a:lnTo>
                  <a:lnTo>
                    <a:pt x="10862" y="112401"/>
                  </a:lnTo>
                  <a:lnTo>
                    <a:pt x="16324" y="120768"/>
                  </a:lnTo>
                  <a:lnTo>
                    <a:pt x="31752" y="133184"/>
                  </a:lnTo>
                  <a:lnTo>
                    <a:pt x="40779" y="138132"/>
                  </a:lnTo>
                  <a:lnTo>
                    <a:pt x="50307" y="139092"/>
                  </a:lnTo>
                  <a:lnTo>
                    <a:pt x="70252" y="133919"/>
                  </a:lnTo>
                  <a:lnTo>
                    <a:pt x="95623" y="117853"/>
                  </a:lnTo>
                  <a:lnTo>
                    <a:pt x="107550" y="98743"/>
                  </a:lnTo>
                  <a:lnTo>
                    <a:pt x="112369" y="87096"/>
                  </a:lnTo>
                  <a:lnTo>
                    <a:pt x="116751" y="82841"/>
                  </a:lnTo>
                  <a:lnTo>
                    <a:pt x="120842" y="83513"/>
                  </a:lnTo>
                  <a:lnTo>
                    <a:pt x="146992" y="104220"/>
                  </a:lnTo>
                  <a:lnTo>
                    <a:pt x="165866" y="111011"/>
                  </a:lnTo>
                  <a:lnTo>
                    <a:pt x="195705" y="11644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148435" y="147398"/>
              <a:ext cx="21058" cy="263214"/>
            </a:xfrm>
            <a:custGeom>
              <a:avLst/>
              <a:gdLst/>
              <a:ahLst/>
              <a:cxnLst/>
              <a:rect l="0" t="0" r="0" b="0"/>
              <a:pathLst>
                <a:path w="21058" h="263214">
                  <a:moveTo>
                    <a:pt x="21057" y="0"/>
                  </a:moveTo>
                  <a:lnTo>
                    <a:pt x="9879" y="11179"/>
                  </a:lnTo>
                  <a:lnTo>
                    <a:pt x="4390" y="29145"/>
                  </a:lnTo>
                  <a:lnTo>
                    <a:pt x="867" y="84396"/>
                  </a:lnTo>
                  <a:lnTo>
                    <a:pt x="1341" y="143230"/>
                  </a:lnTo>
                  <a:lnTo>
                    <a:pt x="8367" y="199912"/>
                  </a:lnTo>
                  <a:lnTo>
                    <a:pt x="6768" y="235878"/>
                  </a:lnTo>
                  <a:lnTo>
                    <a:pt x="0" y="2632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085264" y="252683"/>
              <a:ext cx="147400" cy="10530"/>
            </a:xfrm>
            <a:custGeom>
              <a:avLst/>
              <a:gdLst/>
              <a:ahLst/>
              <a:cxnLst/>
              <a:rect l="0" t="0" r="0" b="0"/>
              <a:pathLst>
                <a:path w="147400" h="10530">
                  <a:moveTo>
                    <a:pt x="147399" y="10529"/>
                  </a:moveTo>
                  <a:lnTo>
                    <a:pt x="109921" y="2196"/>
                  </a:lnTo>
                  <a:lnTo>
                    <a:pt x="58497" y="43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247654" y="147398"/>
              <a:ext cx="153466" cy="315856"/>
            </a:xfrm>
            <a:custGeom>
              <a:avLst/>
              <a:gdLst/>
              <a:ahLst/>
              <a:cxnLst/>
              <a:rect l="0" t="0" r="0" b="0"/>
              <a:pathLst>
                <a:path w="153466" h="315856">
                  <a:moveTo>
                    <a:pt x="6066" y="0"/>
                  </a:moveTo>
                  <a:lnTo>
                    <a:pt x="0" y="32453"/>
                  </a:lnTo>
                  <a:lnTo>
                    <a:pt x="5036" y="95521"/>
                  </a:lnTo>
                  <a:lnTo>
                    <a:pt x="13098" y="147810"/>
                  </a:lnTo>
                  <a:lnTo>
                    <a:pt x="19023" y="208918"/>
                  </a:lnTo>
                  <a:lnTo>
                    <a:pt x="26056" y="271184"/>
                  </a:lnTo>
                  <a:lnTo>
                    <a:pt x="26807" y="255566"/>
                  </a:lnTo>
                  <a:lnTo>
                    <a:pt x="29369" y="222473"/>
                  </a:lnTo>
                  <a:lnTo>
                    <a:pt x="38260" y="200652"/>
                  </a:lnTo>
                  <a:lnTo>
                    <a:pt x="53130" y="185495"/>
                  </a:lnTo>
                  <a:lnTo>
                    <a:pt x="62008" y="179816"/>
                  </a:lnTo>
                  <a:lnTo>
                    <a:pt x="70267" y="178369"/>
                  </a:lnTo>
                  <a:lnTo>
                    <a:pt x="78112" y="179744"/>
                  </a:lnTo>
                  <a:lnTo>
                    <a:pt x="85682" y="183001"/>
                  </a:lnTo>
                  <a:lnTo>
                    <a:pt x="107515" y="204351"/>
                  </a:lnTo>
                  <a:lnTo>
                    <a:pt x="131440" y="253252"/>
                  </a:lnTo>
                  <a:lnTo>
                    <a:pt x="153465" y="3158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5495875" y="84227"/>
            <a:ext cx="4011359" cy="508184"/>
            <a:chOff x="5495875" y="84227"/>
            <a:chExt cx="4011359" cy="508184"/>
          </a:xfrm>
        </p:grpSpPr>
        <p:sp>
          <p:nvSpPr>
            <p:cNvPr id="26" name="Freeform 25"/>
            <p:cNvSpPr/>
            <p:nvPr/>
          </p:nvSpPr>
          <p:spPr>
            <a:xfrm>
              <a:off x="5495875" y="410611"/>
              <a:ext cx="34929" cy="136871"/>
            </a:xfrm>
            <a:custGeom>
              <a:avLst/>
              <a:gdLst/>
              <a:ahLst/>
              <a:cxnLst/>
              <a:rect l="0" t="0" r="0" b="0"/>
              <a:pathLst>
                <a:path w="34929" h="136871">
                  <a:moveTo>
                    <a:pt x="0" y="0"/>
                  </a:moveTo>
                  <a:lnTo>
                    <a:pt x="15642" y="17981"/>
                  </a:lnTo>
                  <a:lnTo>
                    <a:pt x="34844" y="64152"/>
                  </a:lnTo>
                  <a:lnTo>
                    <a:pt x="34928" y="74354"/>
                  </a:lnTo>
                  <a:lnTo>
                    <a:pt x="21058" y="1368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772515" y="168889"/>
              <a:ext cx="221267" cy="212524"/>
            </a:xfrm>
            <a:custGeom>
              <a:avLst/>
              <a:gdLst/>
              <a:ahLst/>
              <a:cxnLst/>
              <a:rect l="0" t="0" r="0" b="0"/>
              <a:pathLst>
                <a:path w="221267" h="212524">
                  <a:moveTo>
                    <a:pt x="155029" y="10095"/>
                  </a:moveTo>
                  <a:lnTo>
                    <a:pt x="117551" y="1762"/>
                  </a:lnTo>
                  <a:lnTo>
                    <a:pt x="66127" y="0"/>
                  </a:lnTo>
                  <a:lnTo>
                    <a:pt x="41818" y="5998"/>
                  </a:lnTo>
                  <a:lnTo>
                    <a:pt x="11521" y="22529"/>
                  </a:lnTo>
                  <a:lnTo>
                    <a:pt x="3205" y="28913"/>
                  </a:lnTo>
                  <a:lnTo>
                    <a:pt x="0" y="35508"/>
                  </a:lnTo>
                  <a:lnTo>
                    <a:pt x="204" y="42245"/>
                  </a:lnTo>
                  <a:lnTo>
                    <a:pt x="2679" y="49076"/>
                  </a:lnTo>
                  <a:lnTo>
                    <a:pt x="14788" y="59785"/>
                  </a:lnTo>
                  <a:lnTo>
                    <a:pt x="22930" y="64279"/>
                  </a:lnTo>
                  <a:lnTo>
                    <a:pt x="76856" y="72660"/>
                  </a:lnTo>
                  <a:lnTo>
                    <a:pt x="130662" y="84368"/>
                  </a:lnTo>
                  <a:lnTo>
                    <a:pt x="185008" y="102587"/>
                  </a:lnTo>
                  <a:lnTo>
                    <a:pt x="201888" y="113984"/>
                  </a:lnTo>
                  <a:lnTo>
                    <a:pt x="214069" y="129967"/>
                  </a:lnTo>
                  <a:lnTo>
                    <a:pt x="218956" y="139143"/>
                  </a:lnTo>
                  <a:lnTo>
                    <a:pt x="221266" y="161816"/>
                  </a:lnTo>
                  <a:lnTo>
                    <a:pt x="220244" y="174413"/>
                  </a:lnTo>
                  <a:lnTo>
                    <a:pt x="216053" y="183981"/>
                  </a:lnTo>
                  <a:lnTo>
                    <a:pt x="202038" y="197732"/>
                  </a:lnTo>
                  <a:lnTo>
                    <a:pt x="174416" y="212050"/>
                  </a:lnTo>
                  <a:lnTo>
                    <a:pt x="132828" y="212523"/>
                  </a:lnTo>
                  <a:lnTo>
                    <a:pt x="72037" y="198998"/>
                  </a:lnTo>
                  <a:lnTo>
                    <a:pt x="45821" y="188899"/>
                  </a:lnTo>
                  <a:lnTo>
                    <a:pt x="28687" y="17855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050810" y="181357"/>
              <a:ext cx="192708" cy="205449"/>
            </a:xfrm>
            <a:custGeom>
              <a:avLst/>
              <a:gdLst/>
              <a:ahLst/>
              <a:cxnLst/>
              <a:rect l="0" t="0" r="0" b="0"/>
              <a:pathLst>
                <a:path w="192708" h="205449">
                  <a:moveTo>
                    <a:pt x="3076" y="102912"/>
                  </a:moveTo>
                  <a:lnTo>
                    <a:pt x="40554" y="94579"/>
                  </a:lnTo>
                  <a:lnTo>
                    <a:pt x="91977" y="92817"/>
                  </a:lnTo>
                  <a:lnTo>
                    <a:pt x="149703" y="80988"/>
                  </a:lnTo>
                  <a:lnTo>
                    <a:pt x="170019" y="73281"/>
                  </a:lnTo>
                  <a:lnTo>
                    <a:pt x="186847" y="62056"/>
                  </a:lnTo>
                  <a:lnTo>
                    <a:pt x="191100" y="54618"/>
                  </a:lnTo>
                  <a:lnTo>
                    <a:pt x="192707" y="36994"/>
                  </a:lnTo>
                  <a:lnTo>
                    <a:pt x="189158" y="29721"/>
                  </a:lnTo>
                  <a:lnTo>
                    <a:pt x="175856" y="18520"/>
                  </a:lnTo>
                  <a:lnTo>
                    <a:pt x="148637" y="5637"/>
                  </a:lnTo>
                  <a:lnTo>
                    <a:pt x="112756" y="0"/>
                  </a:lnTo>
                  <a:lnTo>
                    <a:pt x="89257" y="4921"/>
                  </a:lnTo>
                  <a:lnTo>
                    <a:pt x="36088" y="33682"/>
                  </a:lnTo>
                  <a:lnTo>
                    <a:pt x="19308" y="47187"/>
                  </a:lnTo>
                  <a:lnTo>
                    <a:pt x="2296" y="73533"/>
                  </a:lnTo>
                  <a:lnTo>
                    <a:pt x="0" y="93364"/>
                  </a:lnTo>
                  <a:lnTo>
                    <a:pt x="8057" y="134691"/>
                  </a:lnTo>
                  <a:lnTo>
                    <a:pt x="23139" y="160551"/>
                  </a:lnTo>
                  <a:lnTo>
                    <a:pt x="42426" y="183031"/>
                  </a:lnTo>
                  <a:lnTo>
                    <a:pt x="68547" y="198921"/>
                  </a:lnTo>
                  <a:lnTo>
                    <a:pt x="104103" y="205448"/>
                  </a:lnTo>
                  <a:lnTo>
                    <a:pt x="124406" y="200736"/>
                  </a:lnTo>
                  <a:lnTo>
                    <a:pt x="141228" y="193183"/>
                  </a:lnTo>
                  <a:lnTo>
                    <a:pt x="171532" y="1871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425676" y="84227"/>
              <a:ext cx="17765" cy="336913"/>
            </a:xfrm>
            <a:custGeom>
              <a:avLst/>
              <a:gdLst/>
              <a:ahLst/>
              <a:cxnLst/>
              <a:rect l="0" t="0" r="0" b="0"/>
              <a:pathLst>
                <a:path w="17765" h="336913">
                  <a:moveTo>
                    <a:pt x="7235" y="0"/>
                  </a:moveTo>
                  <a:lnTo>
                    <a:pt x="0" y="27556"/>
                  </a:lnTo>
                  <a:lnTo>
                    <a:pt x="477" y="86899"/>
                  </a:lnTo>
                  <a:lnTo>
                    <a:pt x="5233" y="137662"/>
                  </a:lnTo>
                  <a:lnTo>
                    <a:pt x="6642" y="189748"/>
                  </a:lnTo>
                  <a:lnTo>
                    <a:pt x="7060" y="239106"/>
                  </a:lnTo>
                  <a:lnTo>
                    <a:pt x="14448" y="302369"/>
                  </a:lnTo>
                  <a:lnTo>
                    <a:pt x="17764" y="3369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296041" y="200041"/>
              <a:ext cx="200043" cy="31586"/>
            </a:xfrm>
            <a:custGeom>
              <a:avLst/>
              <a:gdLst/>
              <a:ahLst/>
              <a:cxnLst/>
              <a:rect l="0" t="0" r="0" b="0"/>
              <a:pathLst>
                <a:path w="200043" h="31586">
                  <a:moveTo>
                    <a:pt x="200042" y="0"/>
                  </a:moveTo>
                  <a:lnTo>
                    <a:pt x="141425" y="5589"/>
                  </a:lnTo>
                  <a:lnTo>
                    <a:pt x="86081" y="17958"/>
                  </a:lnTo>
                  <a:lnTo>
                    <a:pt x="29395" y="28547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772019" y="252683"/>
              <a:ext cx="134676" cy="140647"/>
            </a:xfrm>
            <a:custGeom>
              <a:avLst/>
              <a:gdLst/>
              <a:ahLst/>
              <a:cxnLst/>
              <a:rect l="0" t="0" r="0" b="0"/>
              <a:pathLst>
                <a:path w="134676" h="140647">
                  <a:moveTo>
                    <a:pt x="8333" y="0"/>
                  </a:moveTo>
                  <a:lnTo>
                    <a:pt x="0" y="37478"/>
                  </a:lnTo>
                  <a:lnTo>
                    <a:pt x="1575" y="75446"/>
                  </a:lnTo>
                  <a:lnTo>
                    <a:pt x="7669" y="101382"/>
                  </a:lnTo>
                  <a:lnTo>
                    <a:pt x="18176" y="124608"/>
                  </a:lnTo>
                  <a:lnTo>
                    <a:pt x="26593" y="132205"/>
                  </a:lnTo>
                  <a:lnTo>
                    <a:pt x="48425" y="140646"/>
                  </a:lnTo>
                  <a:lnTo>
                    <a:pt x="58457" y="140558"/>
                  </a:lnTo>
                  <a:lnTo>
                    <a:pt x="75844" y="134220"/>
                  </a:lnTo>
                  <a:lnTo>
                    <a:pt x="98786" y="117498"/>
                  </a:lnTo>
                  <a:lnTo>
                    <a:pt x="120402" y="92136"/>
                  </a:lnTo>
                  <a:lnTo>
                    <a:pt x="128331" y="66296"/>
                  </a:lnTo>
                  <a:lnTo>
                    <a:pt x="132795" y="28222"/>
                  </a:lnTo>
                  <a:lnTo>
                    <a:pt x="134675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951047" y="196342"/>
              <a:ext cx="127443" cy="351901"/>
            </a:xfrm>
            <a:custGeom>
              <a:avLst/>
              <a:gdLst/>
              <a:ahLst/>
              <a:cxnLst/>
              <a:rect l="0" t="0" r="0" b="0"/>
              <a:pathLst>
                <a:path w="127443" h="351901">
                  <a:moveTo>
                    <a:pt x="18818" y="98455"/>
                  </a:moveTo>
                  <a:lnTo>
                    <a:pt x="21938" y="141147"/>
                  </a:lnTo>
                  <a:lnTo>
                    <a:pt x="29540" y="200524"/>
                  </a:lnTo>
                  <a:lnTo>
                    <a:pt x="37487" y="251458"/>
                  </a:lnTo>
                  <a:lnTo>
                    <a:pt x="39403" y="311562"/>
                  </a:lnTo>
                  <a:lnTo>
                    <a:pt x="34146" y="348771"/>
                  </a:lnTo>
                  <a:lnTo>
                    <a:pt x="32546" y="351900"/>
                  </a:lnTo>
                  <a:lnTo>
                    <a:pt x="31480" y="349307"/>
                  </a:lnTo>
                  <a:lnTo>
                    <a:pt x="21200" y="288053"/>
                  </a:lnTo>
                  <a:lnTo>
                    <a:pt x="16404" y="238470"/>
                  </a:lnTo>
                  <a:lnTo>
                    <a:pt x="10694" y="191024"/>
                  </a:lnTo>
                  <a:lnTo>
                    <a:pt x="3175" y="133768"/>
                  </a:lnTo>
                  <a:lnTo>
                    <a:pt x="0" y="80258"/>
                  </a:lnTo>
                  <a:lnTo>
                    <a:pt x="9425" y="27747"/>
                  </a:lnTo>
                  <a:lnTo>
                    <a:pt x="12555" y="16221"/>
                  </a:lnTo>
                  <a:lnTo>
                    <a:pt x="19322" y="8538"/>
                  </a:lnTo>
                  <a:lnTo>
                    <a:pt x="39320" y="0"/>
                  </a:lnTo>
                  <a:lnTo>
                    <a:pt x="48863" y="63"/>
                  </a:lnTo>
                  <a:lnTo>
                    <a:pt x="65706" y="6372"/>
                  </a:lnTo>
                  <a:lnTo>
                    <a:pt x="109868" y="51911"/>
                  </a:lnTo>
                  <a:lnTo>
                    <a:pt x="125475" y="79205"/>
                  </a:lnTo>
                  <a:lnTo>
                    <a:pt x="127442" y="102378"/>
                  </a:lnTo>
                  <a:lnTo>
                    <a:pt x="126329" y="115108"/>
                  </a:lnTo>
                  <a:lnTo>
                    <a:pt x="122077" y="124765"/>
                  </a:lnTo>
                  <a:lnTo>
                    <a:pt x="107995" y="138615"/>
                  </a:lnTo>
                  <a:lnTo>
                    <a:pt x="83799" y="145550"/>
                  </a:lnTo>
                  <a:lnTo>
                    <a:pt x="57057" y="147462"/>
                  </a:lnTo>
                  <a:lnTo>
                    <a:pt x="18818" y="1405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7487956" y="147398"/>
              <a:ext cx="39921" cy="305328"/>
            </a:xfrm>
            <a:custGeom>
              <a:avLst/>
              <a:gdLst/>
              <a:ahLst/>
              <a:cxnLst/>
              <a:rect l="0" t="0" r="0" b="0"/>
              <a:pathLst>
                <a:path w="39921" h="305328">
                  <a:moveTo>
                    <a:pt x="8334" y="0"/>
                  </a:moveTo>
                  <a:lnTo>
                    <a:pt x="0" y="48931"/>
                  </a:lnTo>
                  <a:lnTo>
                    <a:pt x="1575" y="90538"/>
                  </a:lnTo>
                  <a:lnTo>
                    <a:pt x="6999" y="147216"/>
                  </a:lnTo>
                  <a:lnTo>
                    <a:pt x="16475" y="199096"/>
                  </a:lnTo>
                  <a:lnTo>
                    <a:pt x="26493" y="253191"/>
                  </a:lnTo>
                  <a:lnTo>
                    <a:pt x="31651" y="285590"/>
                  </a:lnTo>
                  <a:lnTo>
                    <a:pt x="39920" y="3053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7327834" y="263212"/>
              <a:ext cx="294799" cy="10337"/>
            </a:xfrm>
            <a:custGeom>
              <a:avLst/>
              <a:gdLst/>
              <a:ahLst/>
              <a:cxnLst/>
              <a:rect l="0" t="0" r="0" b="0"/>
              <a:pathLst>
                <a:path w="294799" h="10337">
                  <a:moveTo>
                    <a:pt x="294798" y="0"/>
                  </a:moveTo>
                  <a:lnTo>
                    <a:pt x="240653" y="3120"/>
                  </a:lnTo>
                  <a:lnTo>
                    <a:pt x="193358" y="8333"/>
                  </a:lnTo>
                  <a:lnTo>
                    <a:pt x="138009" y="9878"/>
                  </a:lnTo>
                  <a:lnTo>
                    <a:pt x="84566" y="10336"/>
                  </a:lnTo>
                  <a:lnTo>
                    <a:pt x="25283" y="490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7638100" y="84227"/>
              <a:ext cx="332347" cy="323272"/>
            </a:xfrm>
            <a:custGeom>
              <a:avLst/>
              <a:gdLst/>
              <a:ahLst/>
              <a:cxnLst/>
              <a:rect l="0" t="0" r="0" b="0"/>
              <a:pathLst>
                <a:path w="332347" h="323272">
                  <a:moveTo>
                    <a:pt x="5589" y="0"/>
                  </a:moveTo>
                  <a:lnTo>
                    <a:pt x="0" y="16768"/>
                  </a:lnTo>
                  <a:lnTo>
                    <a:pt x="375" y="34359"/>
                  </a:lnTo>
                  <a:lnTo>
                    <a:pt x="10148" y="85426"/>
                  </a:lnTo>
                  <a:lnTo>
                    <a:pt x="14349" y="134756"/>
                  </a:lnTo>
                  <a:lnTo>
                    <a:pt x="21183" y="186417"/>
                  </a:lnTo>
                  <a:lnTo>
                    <a:pt x="25567" y="247870"/>
                  </a:lnTo>
                  <a:lnTo>
                    <a:pt x="26433" y="305069"/>
                  </a:lnTo>
                  <a:lnTo>
                    <a:pt x="26551" y="322760"/>
                  </a:lnTo>
                  <a:lnTo>
                    <a:pt x="26638" y="263232"/>
                  </a:lnTo>
                  <a:lnTo>
                    <a:pt x="29763" y="201779"/>
                  </a:lnTo>
                  <a:lnTo>
                    <a:pt x="32234" y="187162"/>
                  </a:lnTo>
                  <a:lnTo>
                    <a:pt x="38560" y="178587"/>
                  </a:lnTo>
                  <a:lnTo>
                    <a:pt x="47457" y="174040"/>
                  </a:lnTo>
                  <a:lnTo>
                    <a:pt x="58068" y="172179"/>
                  </a:lnTo>
                  <a:lnTo>
                    <a:pt x="67481" y="173278"/>
                  </a:lnTo>
                  <a:lnTo>
                    <a:pt x="84179" y="180738"/>
                  </a:lnTo>
                  <a:lnTo>
                    <a:pt x="106735" y="203681"/>
                  </a:lnTo>
                  <a:lnTo>
                    <a:pt x="122645" y="232706"/>
                  </a:lnTo>
                  <a:lnTo>
                    <a:pt x="130707" y="295865"/>
                  </a:lnTo>
                  <a:lnTo>
                    <a:pt x="132557" y="315159"/>
                  </a:lnTo>
                  <a:lnTo>
                    <a:pt x="134688" y="315391"/>
                  </a:lnTo>
                  <a:lnTo>
                    <a:pt x="171313" y="276608"/>
                  </a:lnTo>
                  <a:lnTo>
                    <a:pt x="197412" y="261592"/>
                  </a:lnTo>
                  <a:lnTo>
                    <a:pt x="246077" y="247208"/>
                  </a:lnTo>
                  <a:lnTo>
                    <a:pt x="285725" y="241313"/>
                  </a:lnTo>
                  <a:lnTo>
                    <a:pt x="309079" y="231643"/>
                  </a:lnTo>
                  <a:lnTo>
                    <a:pt x="324917" y="216426"/>
                  </a:lnTo>
                  <a:lnTo>
                    <a:pt x="330778" y="207455"/>
                  </a:lnTo>
                  <a:lnTo>
                    <a:pt x="332346" y="199135"/>
                  </a:lnTo>
                  <a:lnTo>
                    <a:pt x="331052" y="191249"/>
                  </a:lnTo>
                  <a:lnTo>
                    <a:pt x="323374" y="176247"/>
                  </a:lnTo>
                  <a:lnTo>
                    <a:pt x="304728" y="154647"/>
                  </a:lnTo>
                  <a:lnTo>
                    <a:pt x="287109" y="140482"/>
                  </a:lnTo>
                  <a:lnTo>
                    <a:pt x="264460" y="132627"/>
                  </a:lnTo>
                  <a:lnTo>
                    <a:pt x="239966" y="130305"/>
                  </a:lnTo>
                  <a:lnTo>
                    <a:pt x="217381" y="133173"/>
                  </a:lnTo>
                  <a:lnTo>
                    <a:pt x="198765" y="141466"/>
                  </a:lnTo>
                  <a:lnTo>
                    <a:pt x="182692" y="154121"/>
                  </a:lnTo>
                  <a:lnTo>
                    <a:pt x="161659" y="180977"/>
                  </a:lnTo>
                  <a:lnTo>
                    <a:pt x="151772" y="200927"/>
                  </a:lnTo>
                  <a:lnTo>
                    <a:pt x="149719" y="224612"/>
                  </a:lnTo>
                  <a:lnTo>
                    <a:pt x="157931" y="272356"/>
                  </a:lnTo>
                  <a:lnTo>
                    <a:pt x="173040" y="299327"/>
                  </a:lnTo>
                  <a:lnTo>
                    <a:pt x="188805" y="311629"/>
                  </a:lnTo>
                  <a:lnTo>
                    <a:pt x="208681" y="319826"/>
                  </a:lnTo>
                  <a:lnTo>
                    <a:pt x="245009" y="323271"/>
                  </a:lnTo>
                  <a:lnTo>
                    <a:pt x="276179" y="317403"/>
                  </a:lnTo>
                  <a:lnTo>
                    <a:pt x="300387" y="3053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8124476" y="252718"/>
              <a:ext cx="114514" cy="339693"/>
            </a:xfrm>
            <a:custGeom>
              <a:avLst/>
              <a:gdLst/>
              <a:ahLst/>
              <a:cxnLst/>
              <a:rect l="0" t="0" r="0" b="0"/>
              <a:pathLst>
                <a:path w="114514" h="339693">
                  <a:moveTo>
                    <a:pt x="24581" y="105250"/>
                  </a:moveTo>
                  <a:lnTo>
                    <a:pt x="24581" y="159395"/>
                  </a:lnTo>
                  <a:lnTo>
                    <a:pt x="30170" y="214342"/>
                  </a:lnTo>
                  <a:lnTo>
                    <a:pt x="35304" y="276321"/>
                  </a:lnTo>
                  <a:lnTo>
                    <a:pt x="50642" y="339692"/>
                  </a:lnTo>
                  <a:lnTo>
                    <a:pt x="48642" y="334619"/>
                  </a:lnTo>
                  <a:lnTo>
                    <a:pt x="42914" y="278507"/>
                  </a:lnTo>
                  <a:lnTo>
                    <a:pt x="34303" y="229895"/>
                  </a:lnTo>
                  <a:lnTo>
                    <a:pt x="24342" y="178447"/>
                  </a:lnTo>
                  <a:lnTo>
                    <a:pt x="13982" y="129278"/>
                  </a:lnTo>
                  <a:lnTo>
                    <a:pt x="0" y="70742"/>
                  </a:lnTo>
                  <a:lnTo>
                    <a:pt x="660" y="33805"/>
                  </a:lnTo>
                  <a:lnTo>
                    <a:pt x="8490" y="14615"/>
                  </a:lnTo>
                  <a:lnTo>
                    <a:pt x="13854" y="6222"/>
                  </a:lnTo>
                  <a:lnTo>
                    <a:pt x="22109" y="1797"/>
                  </a:lnTo>
                  <a:lnTo>
                    <a:pt x="43759" y="0"/>
                  </a:lnTo>
                  <a:lnTo>
                    <a:pt x="76666" y="11154"/>
                  </a:lnTo>
                  <a:lnTo>
                    <a:pt x="103055" y="29277"/>
                  </a:lnTo>
                  <a:lnTo>
                    <a:pt x="112101" y="48868"/>
                  </a:lnTo>
                  <a:lnTo>
                    <a:pt x="114513" y="60643"/>
                  </a:lnTo>
                  <a:lnTo>
                    <a:pt x="110954" y="83085"/>
                  </a:lnTo>
                  <a:lnTo>
                    <a:pt x="100404" y="103588"/>
                  </a:lnTo>
                  <a:lnTo>
                    <a:pt x="84016" y="120499"/>
                  </a:lnTo>
                  <a:lnTo>
                    <a:pt x="61915" y="129575"/>
                  </a:lnTo>
                  <a:lnTo>
                    <a:pt x="14052" y="13683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8296456" y="210569"/>
              <a:ext cx="73700" cy="141316"/>
            </a:xfrm>
            <a:custGeom>
              <a:avLst/>
              <a:gdLst/>
              <a:ahLst/>
              <a:cxnLst/>
              <a:rect l="0" t="0" r="0" b="0"/>
              <a:pathLst>
                <a:path w="73700" h="141316">
                  <a:moveTo>
                    <a:pt x="0" y="42114"/>
                  </a:moveTo>
                  <a:lnTo>
                    <a:pt x="3119" y="96259"/>
                  </a:lnTo>
                  <a:lnTo>
                    <a:pt x="9574" y="121161"/>
                  </a:lnTo>
                  <a:lnTo>
                    <a:pt x="20243" y="140027"/>
                  </a:lnTo>
                  <a:lnTo>
                    <a:pt x="22854" y="141315"/>
                  </a:lnTo>
                  <a:lnTo>
                    <a:pt x="23425" y="137494"/>
                  </a:lnTo>
                  <a:lnTo>
                    <a:pt x="9812" y="83359"/>
                  </a:lnTo>
                  <a:lnTo>
                    <a:pt x="5531" y="62785"/>
                  </a:lnTo>
                  <a:lnTo>
                    <a:pt x="7527" y="41943"/>
                  </a:lnTo>
                  <a:lnTo>
                    <a:pt x="12037" y="33811"/>
                  </a:lnTo>
                  <a:lnTo>
                    <a:pt x="26406" y="21656"/>
                  </a:lnTo>
                  <a:lnTo>
                    <a:pt x="7369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8452852" y="242155"/>
              <a:ext cx="142113" cy="153610"/>
            </a:xfrm>
            <a:custGeom>
              <a:avLst/>
              <a:gdLst/>
              <a:ahLst/>
              <a:cxnLst/>
              <a:rect l="0" t="0" r="0" b="0"/>
              <a:pathLst>
                <a:path w="142113" h="153610">
                  <a:moveTo>
                    <a:pt x="96288" y="31585"/>
                  </a:moveTo>
                  <a:lnTo>
                    <a:pt x="79520" y="25996"/>
                  </a:lnTo>
                  <a:lnTo>
                    <a:pt x="46736" y="28110"/>
                  </a:lnTo>
                  <a:lnTo>
                    <a:pt x="27081" y="36280"/>
                  </a:lnTo>
                  <a:lnTo>
                    <a:pt x="18565" y="41734"/>
                  </a:lnTo>
                  <a:lnTo>
                    <a:pt x="5982" y="57153"/>
                  </a:lnTo>
                  <a:lnTo>
                    <a:pt x="989" y="66178"/>
                  </a:lnTo>
                  <a:lnTo>
                    <a:pt x="0" y="75704"/>
                  </a:lnTo>
                  <a:lnTo>
                    <a:pt x="5140" y="95647"/>
                  </a:lnTo>
                  <a:lnTo>
                    <a:pt x="27504" y="128641"/>
                  </a:lnTo>
                  <a:lnTo>
                    <a:pt x="40761" y="143351"/>
                  </a:lnTo>
                  <a:lnTo>
                    <a:pt x="60691" y="151449"/>
                  </a:lnTo>
                  <a:lnTo>
                    <a:pt x="72557" y="153609"/>
                  </a:lnTo>
                  <a:lnTo>
                    <a:pt x="95099" y="149769"/>
                  </a:lnTo>
                  <a:lnTo>
                    <a:pt x="106024" y="145469"/>
                  </a:lnTo>
                  <a:lnTo>
                    <a:pt x="121282" y="131334"/>
                  </a:lnTo>
                  <a:lnTo>
                    <a:pt x="140609" y="93663"/>
                  </a:lnTo>
                  <a:lnTo>
                    <a:pt x="142112" y="70094"/>
                  </a:lnTo>
                  <a:lnTo>
                    <a:pt x="137711" y="45191"/>
                  </a:lnTo>
                  <a:lnTo>
                    <a:pt x="127956" y="22424"/>
                  </a:lnTo>
                  <a:lnTo>
                    <a:pt x="122079" y="14950"/>
                  </a:lnTo>
                  <a:lnTo>
                    <a:pt x="9628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8647189" y="94756"/>
              <a:ext cx="167389" cy="295030"/>
            </a:xfrm>
            <a:custGeom>
              <a:avLst/>
              <a:gdLst/>
              <a:ahLst/>
              <a:cxnLst/>
              <a:rect l="0" t="0" r="0" b="0"/>
              <a:pathLst>
                <a:path w="167389" h="295030">
                  <a:moveTo>
                    <a:pt x="7236" y="0"/>
                  </a:moveTo>
                  <a:lnTo>
                    <a:pt x="0" y="27556"/>
                  </a:lnTo>
                  <a:lnTo>
                    <a:pt x="477" y="80659"/>
                  </a:lnTo>
                  <a:lnTo>
                    <a:pt x="11490" y="136815"/>
                  </a:lnTo>
                  <a:lnTo>
                    <a:pt x="21495" y="187027"/>
                  </a:lnTo>
                  <a:lnTo>
                    <a:pt x="28120" y="247990"/>
                  </a:lnTo>
                  <a:lnTo>
                    <a:pt x="33285" y="276724"/>
                  </a:lnTo>
                  <a:lnTo>
                    <a:pt x="32791" y="283918"/>
                  </a:lnTo>
                  <a:lnTo>
                    <a:pt x="30122" y="286375"/>
                  </a:lnTo>
                  <a:lnTo>
                    <a:pt x="26003" y="285673"/>
                  </a:lnTo>
                  <a:lnTo>
                    <a:pt x="23256" y="280526"/>
                  </a:lnTo>
                  <a:lnTo>
                    <a:pt x="20205" y="262329"/>
                  </a:lnTo>
                  <a:lnTo>
                    <a:pt x="24077" y="231365"/>
                  </a:lnTo>
                  <a:lnTo>
                    <a:pt x="38221" y="199964"/>
                  </a:lnTo>
                  <a:lnTo>
                    <a:pt x="46610" y="192971"/>
                  </a:lnTo>
                  <a:lnTo>
                    <a:pt x="68410" y="185201"/>
                  </a:lnTo>
                  <a:lnTo>
                    <a:pt x="93696" y="187986"/>
                  </a:lnTo>
                  <a:lnTo>
                    <a:pt x="142468" y="208839"/>
                  </a:lnTo>
                  <a:lnTo>
                    <a:pt x="158196" y="225008"/>
                  </a:lnTo>
                  <a:lnTo>
                    <a:pt x="164028" y="234233"/>
                  </a:lnTo>
                  <a:lnTo>
                    <a:pt x="167388" y="253842"/>
                  </a:lnTo>
                  <a:lnTo>
                    <a:pt x="166646" y="263985"/>
                  </a:lnTo>
                  <a:lnTo>
                    <a:pt x="159583" y="281493"/>
                  </a:lnTo>
                  <a:lnTo>
                    <a:pt x="154424" y="289438"/>
                  </a:lnTo>
                  <a:lnTo>
                    <a:pt x="146306" y="293564"/>
                  </a:lnTo>
                  <a:lnTo>
                    <a:pt x="124807" y="295029"/>
                  </a:lnTo>
                  <a:lnTo>
                    <a:pt x="70638" y="283376"/>
                  </a:lnTo>
                  <a:lnTo>
                    <a:pt x="45129" y="273476"/>
                  </a:lnTo>
                  <a:lnTo>
                    <a:pt x="28293" y="2632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8875523" y="84227"/>
              <a:ext cx="31587" cy="315856"/>
            </a:xfrm>
            <a:custGeom>
              <a:avLst/>
              <a:gdLst/>
              <a:ahLst/>
              <a:cxnLst/>
              <a:rect l="0" t="0" r="0" b="0"/>
              <a:pathLst>
                <a:path w="31587" h="315856">
                  <a:moveTo>
                    <a:pt x="0" y="0"/>
                  </a:moveTo>
                  <a:lnTo>
                    <a:pt x="3119" y="57265"/>
                  </a:lnTo>
                  <a:lnTo>
                    <a:pt x="8333" y="106655"/>
                  </a:lnTo>
                  <a:lnTo>
                    <a:pt x="9878" y="158334"/>
                  </a:lnTo>
                  <a:lnTo>
                    <a:pt x="10336" y="207571"/>
                  </a:lnTo>
                  <a:lnTo>
                    <a:pt x="10490" y="266130"/>
                  </a:lnTo>
                  <a:lnTo>
                    <a:pt x="16751" y="288296"/>
                  </a:lnTo>
                  <a:lnTo>
                    <a:pt x="31586" y="3158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8945474" y="228482"/>
              <a:ext cx="141657" cy="164852"/>
            </a:xfrm>
            <a:custGeom>
              <a:avLst/>
              <a:gdLst/>
              <a:ahLst/>
              <a:cxnLst/>
              <a:rect l="0" t="0" r="0" b="0"/>
              <a:pathLst>
                <a:path w="141657" h="164852">
                  <a:moveTo>
                    <a:pt x="3749" y="108429"/>
                  </a:moveTo>
                  <a:lnTo>
                    <a:pt x="57892" y="100096"/>
                  </a:lnTo>
                  <a:lnTo>
                    <a:pt x="112839" y="92745"/>
                  </a:lnTo>
                  <a:lnTo>
                    <a:pt x="123269" y="87445"/>
                  </a:lnTo>
                  <a:lnTo>
                    <a:pt x="137977" y="72197"/>
                  </a:lnTo>
                  <a:lnTo>
                    <a:pt x="141198" y="63217"/>
                  </a:lnTo>
                  <a:lnTo>
                    <a:pt x="141656" y="43882"/>
                  </a:lnTo>
                  <a:lnTo>
                    <a:pt x="137801" y="34982"/>
                  </a:lnTo>
                  <a:lnTo>
                    <a:pt x="124158" y="18854"/>
                  </a:lnTo>
                  <a:lnTo>
                    <a:pt x="96747" y="2210"/>
                  </a:lnTo>
                  <a:lnTo>
                    <a:pt x="76667" y="0"/>
                  </a:lnTo>
                  <a:lnTo>
                    <a:pt x="35180" y="8112"/>
                  </a:lnTo>
                  <a:lnTo>
                    <a:pt x="27042" y="13475"/>
                  </a:lnTo>
                  <a:lnTo>
                    <a:pt x="14882" y="28793"/>
                  </a:lnTo>
                  <a:lnTo>
                    <a:pt x="1458" y="57147"/>
                  </a:lnTo>
                  <a:lnTo>
                    <a:pt x="0" y="80568"/>
                  </a:lnTo>
                  <a:lnTo>
                    <a:pt x="4423" y="105405"/>
                  </a:lnTo>
                  <a:lnTo>
                    <a:pt x="14186" y="128142"/>
                  </a:lnTo>
                  <a:lnTo>
                    <a:pt x="29444" y="143707"/>
                  </a:lnTo>
                  <a:lnTo>
                    <a:pt x="60885" y="159046"/>
                  </a:lnTo>
                  <a:lnTo>
                    <a:pt x="85294" y="164851"/>
                  </a:lnTo>
                  <a:lnTo>
                    <a:pt x="130091" y="16107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9141196" y="273947"/>
              <a:ext cx="263448" cy="178779"/>
            </a:xfrm>
            <a:custGeom>
              <a:avLst/>
              <a:gdLst/>
              <a:ahLst/>
              <a:cxnLst/>
              <a:rect l="0" t="0" r="0" b="0"/>
              <a:pathLst>
                <a:path w="263448" h="178779">
                  <a:moveTo>
                    <a:pt x="29125" y="52436"/>
                  </a:moveTo>
                  <a:lnTo>
                    <a:pt x="26005" y="95128"/>
                  </a:lnTo>
                  <a:lnTo>
                    <a:pt x="18403" y="146315"/>
                  </a:lnTo>
                  <a:lnTo>
                    <a:pt x="16127" y="144268"/>
                  </a:lnTo>
                  <a:lnTo>
                    <a:pt x="1893" y="102137"/>
                  </a:lnTo>
                  <a:lnTo>
                    <a:pt x="0" y="65732"/>
                  </a:lnTo>
                  <a:lnTo>
                    <a:pt x="3702" y="43138"/>
                  </a:lnTo>
                  <a:lnTo>
                    <a:pt x="12367" y="24517"/>
                  </a:lnTo>
                  <a:lnTo>
                    <a:pt x="17953" y="16276"/>
                  </a:lnTo>
                  <a:lnTo>
                    <a:pt x="26356" y="11951"/>
                  </a:lnTo>
                  <a:lnTo>
                    <a:pt x="48171" y="10266"/>
                  </a:lnTo>
                  <a:lnTo>
                    <a:pt x="58200" y="13794"/>
                  </a:lnTo>
                  <a:lnTo>
                    <a:pt x="75583" y="27073"/>
                  </a:lnTo>
                  <a:lnTo>
                    <a:pt x="111072" y="84568"/>
                  </a:lnTo>
                  <a:lnTo>
                    <a:pt x="115342" y="85555"/>
                  </a:lnTo>
                  <a:lnTo>
                    <a:pt x="118188" y="80365"/>
                  </a:lnTo>
                  <a:lnTo>
                    <a:pt x="132707" y="24832"/>
                  </a:lnTo>
                  <a:lnTo>
                    <a:pt x="143792" y="6632"/>
                  </a:lnTo>
                  <a:lnTo>
                    <a:pt x="152363" y="2013"/>
                  </a:lnTo>
                  <a:lnTo>
                    <a:pt x="174364" y="0"/>
                  </a:lnTo>
                  <a:lnTo>
                    <a:pt x="196621" y="9244"/>
                  </a:lnTo>
                  <a:lnTo>
                    <a:pt x="225763" y="34179"/>
                  </a:lnTo>
                  <a:lnTo>
                    <a:pt x="246096" y="63794"/>
                  </a:lnTo>
                  <a:lnTo>
                    <a:pt x="263447" y="105242"/>
                  </a:lnTo>
                  <a:lnTo>
                    <a:pt x="261916" y="159837"/>
                  </a:lnTo>
                  <a:lnTo>
                    <a:pt x="260752" y="17877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9486176" y="410611"/>
              <a:ext cx="21058" cy="10529"/>
            </a:xfrm>
            <a:custGeom>
              <a:avLst/>
              <a:gdLst/>
              <a:ahLst/>
              <a:cxnLst/>
              <a:rect l="0" t="0" r="0" b="0"/>
              <a:pathLst>
                <a:path w="21058" h="10529">
                  <a:moveTo>
                    <a:pt x="0" y="0"/>
                  </a:moveTo>
                  <a:lnTo>
                    <a:pt x="21057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5" name="Group 54"/>
          <p:cNvGrpSpPr/>
          <p:nvPr/>
        </p:nvGrpSpPr>
        <p:grpSpPr>
          <a:xfrm>
            <a:off x="357968" y="1273948"/>
            <a:ext cx="2316271" cy="388109"/>
            <a:chOff x="357968" y="1273948"/>
            <a:chExt cx="2316271" cy="388109"/>
          </a:xfrm>
        </p:grpSpPr>
        <p:sp>
          <p:nvSpPr>
            <p:cNvPr id="45" name="Freeform 44"/>
            <p:cNvSpPr/>
            <p:nvPr/>
          </p:nvSpPr>
          <p:spPr>
            <a:xfrm>
              <a:off x="357968" y="1316062"/>
              <a:ext cx="42115" cy="115814"/>
            </a:xfrm>
            <a:custGeom>
              <a:avLst/>
              <a:gdLst/>
              <a:ahLst/>
              <a:cxnLst/>
              <a:rect l="0" t="0" r="0" b="0"/>
              <a:pathLst>
                <a:path w="42115" h="115814">
                  <a:moveTo>
                    <a:pt x="42114" y="115813"/>
                  </a:moveTo>
                  <a:lnTo>
                    <a:pt x="16920" y="61938"/>
                  </a:lnTo>
                  <a:lnTo>
                    <a:pt x="3689" y="2393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452725" y="1273948"/>
              <a:ext cx="52643" cy="115814"/>
            </a:xfrm>
            <a:custGeom>
              <a:avLst/>
              <a:gdLst/>
              <a:ahLst/>
              <a:cxnLst/>
              <a:rect l="0" t="0" r="0" b="0"/>
              <a:pathLst>
                <a:path w="52643" h="115814">
                  <a:moveTo>
                    <a:pt x="52642" y="115813"/>
                  </a:moveTo>
                  <a:lnTo>
                    <a:pt x="25131" y="6193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524019" y="1495046"/>
              <a:ext cx="216104" cy="167011"/>
            </a:xfrm>
            <a:custGeom>
              <a:avLst/>
              <a:gdLst/>
              <a:ahLst/>
              <a:cxnLst/>
              <a:rect l="0" t="0" r="0" b="0"/>
              <a:pathLst>
                <a:path w="216104" h="167011">
                  <a:moveTo>
                    <a:pt x="139276" y="21057"/>
                  </a:moveTo>
                  <a:lnTo>
                    <a:pt x="122508" y="9879"/>
                  </a:lnTo>
                  <a:lnTo>
                    <a:pt x="101798" y="7510"/>
                  </a:lnTo>
                  <a:lnTo>
                    <a:pt x="55964" y="15522"/>
                  </a:lnTo>
                  <a:lnTo>
                    <a:pt x="23734" y="30595"/>
                  </a:lnTo>
                  <a:lnTo>
                    <a:pt x="8765" y="46354"/>
                  </a:lnTo>
                  <a:lnTo>
                    <a:pt x="3136" y="55469"/>
                  </a:lnTo>
                  <a:lnTo>
                    <a:pt x="0" y="78075"/>
                  </a:lnTo>
                  <a:lnTo>
                    <a:pt x="3676" y="102551"/>
                  </a:lnTo>
                  <a:lnTo>
                    <a:pt x="13109" y="125127"/>
                  </a:lnTo>
                  <a:lnTo>
                    <a:pt x="37162" y="151978"/>
                  </a:lnTo>
                  <a:lnTo>
                    <a:pt x="59577" y="161133"/>
                  </a:lnTo>
                  <a:lnTo>
                    <a:pt x="112094" y="167010"/>
                  </a:lnTo>
                  <a:lnTo>
                    <a:pt x="133434" y="161574"/>
                  </a:lnTo>
                  <a:lnTo>
                    <a:pt x="189210" y="125738"/>
                  </a:lnTo>
                  <a:lnTo>
                    <a:pt x="203583" y="110866"/>
                  </a:lnTo>
                  <a:lnTo>
                    <a:pt x="213870" y="92558"/>
                  </a:lnTo>
                  <a:lnTo>
                    <a:pt x="216103" y="72722"/>
                  </a:lnTo>
                  <a:lnTo>
                    <a:pt x="208004" y="31393"/>
                  </a:lnTo>
                  <a:lnTo>
                    <a:pt x="202642" y="23268"/>
                  </a:lnTo>
                  <a:lnTo>
                    <a:pt x="187326" y="11121"/>
                  </a:lnTo>
                  <a:lnTo>
                    <a:pt x="168820" y="4943"/>
                  </a:lnTo>
                  <a:lnTo>
                    <a:pt x="13927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807081" y="1334876"/>
              <a:ext cx="140484" cy="286513"/>
            </a:xfrm>
            <a:custGeom>
              <a:avLst/>
              <a:gdLst/>
              <a:ahLst/>
              <a:cxnLst/>
              <a:rect l="0" t="0" r="0" b="0"/>
              <a:pathLst>
                <a:path w="140484" h="286513">
                  <a:moveTo>
                    <a:pt x="56255" y="286512"/>
                  </a:moveTo>
                  <a:lnTo>
                    <a:pt x="47922" y="249034"/>
                  </a:lnTo>
                  <a:lnTo>
                    <a:pt x="44363" y="225402"/>
                  </a:lnTo>
                  <a:lnTo>
                    <a:pt x="29253" y="178515"/>
                  </a:lnTo>
                  <a:lnTo>
                    <a:pt x="16868" y="119086"/>
                  </a:lnTo>
                  <a:lnTo>
                    <a:pt x="0" y="59960"/>
                  </a:lnTo>
                  <a:lnTo>
                    <a:pt x="723" y="24803"/>
                  </a:lnTo>
                  <a:lnTo>
                    <a:pt x="5196" y="16113"/>
                  </a:lnTo>
                  <a:lnTo>
                    <a:pt x="19524" y="3338"/>
                  </a:lnTo>
                  <a:lnTo>
                    <a:pt x="40710" y="0"/>
                  </a:lnTo>
                  <a:lnTo>
                    <a:pt x="103775" y="10353"/>
                  </a:lnTo>
                  <a:lnTo>
                    <a:pt x="140483" y="233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789637" y="1495046"/>
              <a:ext cx="136871" cy="1"/>
            </a:xfrm>
            <a:custGeom>
              <a:avLst/>
              <a:gdLst/>
              <a:ahLst/>
              <a:cxnLst/>
              <a:rect l="0" t="0" r="0" b="0"/>
              <a:pathLst>
                <a:path w="136871" h="1">
                  <a:moveTo>
                    <a:pt x="136870" y="0"/>
                  </a:moveTo>
                  <a:lnTo>
                    <a:pt x="78253" y="0"/>
                  </a:lnTo>
                  <a:lnTo>
                    <a:pt x="19562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1063378" y="1326590"/>
              <a:ext cx="10529" cy="84229"/>
            </a:xfrm>
            <a:custGeom>
              <a:avLst/>
              <a:gdLst/>
              <a:ahLst/>
              <a:cxnLst/>
              <a:rect l="0" t="0" r="0" b="0"/>
              <a:pathLst>
                <a:path w="10529" h="84229">
                  <a:moveTo>
                    <a:pt x="0" y="84228"/>
                  </a:moveTo>
                  <a:lnTo>
                    <a:pt x="3119" y="41536"/>
                  </a:ln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1147606" y="1347647"/>
              <a:ext cx="31586" cy="63172"/>
            </a:xfrm>
            <a:custGeom>
              <a:avLst/>
              <a:gdLst/>
              <a:ahLst/>
              <a:cxnLst/>
              <a:rect l="0" t="0" r="0" b="0"/>
              <a:pathLst>
                <a:path w="31586" h="63172">
                  <a:moveTo>
                    <a:pt x="0" y="63171"/>
                  </a:moveTo>
                  <a:lnTo>
                    <a:pt x="3158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1452932" y="1346478"/>
              <a:ext cx="545055" cy="180155"/>
            </a:xfrm>
            <a:custGeom>
              <a:avLst/>
              <a:gdLst/>
              <a:ahLst/>
              <a:cxnLst/>
              <a:rect l="0" t="0" r="0" b="0"/>
              <a:pathLst>
                <a:path w="545055" h="180155">
                  <a:moveTo>
                    <a:pt x="0" y="106454"/>
                  </a:moveTo>
                  <a:lnTo>
                    <a:pt x="42692" y="103335"/>
                  </a:lnTo>
                  <a:lnTo>
                    <a:pt x="89931" y="97389"/>
                  </a:lnTo>
                  <a:lnTo>
                    <a:pt x="144323" y="103450"/>
                  </a:lnTo>
                  <a:lnTo>
                    <a:pt x="200127" y="105861"/>
                  </a:lnTo>
                  <a:lnTo>
                    <a:pt x="261800" y="106337"/>
                  </a:lnTo>
                  <a:lnTo>
                    <a:pt x="312967" y="106420"/>
                  </a:lnTo>
                  <a:lnTo>
                    <a:pt x="374253" y="107617"/>
                  </a:lnTo>
                  <a:lnTo>
                    <a:pt x="431419" y="114786"/>
                  </a:lnTo>
                  <a:lnTo>
                    <a:pt x="487771" y="122138"/>
                  </a:lnTo>
                  <a:lnTo>
                    <a:pt x="529920" y="125919"/>
                  </a:lnTo>
                  <a:lnTo>
                    <a:pt x="536944" y="122940"/>
                  </a:lnTo>
                  <a:lnTo>
                    <a:pt x="539287" y="117445"/>
                  </a:lnTo>
                  <a:lnTo>
                    <a:pt x="538509" y="110272"/>
                  </a:lnTo>
                  <a:lnTo>
                    <a:pt x="531406" y="96063"/>
                  </a:lnTo>
                  <a:lnTo>
                    <a:pt x="499958" y="60849"/>
                  </a:lnTo>
                  <a:lnTo>
                    <a:pt x="446424" y="25738"/>
                  </a:lnTo>
                  <a:lnTo>
                    <a:pt x="417453" y="4679"/>
                  </a:lnTo>
                  <a:lnTo>
                    <a:pt x="415172" y="1170"/>
                  </a:lnTo>
                  <a:lnTo>
                    <a:pt x="417162" y="0"/>
                  </a:lnTo>
                  <a:lnTo>
                    <a:pt x="421997" y="390"/>
                  </a:lnTo>
                  <a:lnTo>
                    <a:pt x="433609" y="7062"/>
                  </a:lnTo>
                  <a:lnTo>
                    <a:pt x="496302" y="57551"/>
                  </a:lnTo>
                  <a:lnTo>
                    <a:pt x="542085" y="92446"/>
                  </a:lnTo>
                  <a:lnTo>
                    <a:pt x="545054" y="100625"/>
                  </a:lnTo>
                  <a:lnTo>
                    <a:pt x="544694" y="109587"/>
                  </a:lnTo>
                  <a:lnTo>
                    <a:pt x="542114" y="119071"/>
                  </a:lnTo>
                  <a:lnTo>
                    <a:pt x="535714" y="126564"/>
                  </a:lnTo>
                  <a:lnTo>
                    <a:pt x="494941" y="146995"/>
                  </a:lnTo>
                  <a:lnTo>
                    <a:pt x="445720" y="165908"/>
                  </a:lnTo>
                  <a:lnTo>
                    <a:pt x="431668" y="1801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2421554" y="1379233"/>
              <a:ext cx="252685" cy="168457"/>
            </a:xfrm>
            <a:custGeom>
              <a:avLst/>
              <a:gdLst/>
              <a:ahLst/>
              <a:cxnLst/>
              <a:rect l="0" t="0" r="0" b="0"/>
              <a:pathLst>
                <a:path w="252685" h="168457">
                  <a:moveTo>
                    <a:pt x="252684" y="0"/>
                  </a:moveTo>
                  <a:lnTo>
                    <a:pt x="194121" y="49498"/>
                  </a:lnTo>
                  <a:lnTo>
                    <a:pt x="136351" y="82214"/>
                  </a:lnTo>
                  <a:lnTo>
                    <a:pt x="73863" y="122703"/>
                  </a:lnTo>
                  <a:lnTo>
                    <a:pt x="16058" y="157201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2474197" y="1358176"/>
              <a:ext cx="189513" cy="178985"/>
            </a:xfrm>
            <a:custGeom>
              <a:avLst/>
              <a:gdLst/>
              <a:ahLst/>
              <a:cxnLst/>
              <a:rect l="0" t="0" r="0" b="0"/>
              <a:pathLst>
                <a:path w="189513" h="178985">
                  <a:moveTo>
                    <a:pt x="0" y="0"/>
                  </a:moveTo>
                  <a:lnTo>
                    <a:pt x="45781" y="55659"/>
                  </a:lnTo>
                  <a:lnTo>
                    <a:pt x="105606" y="116078"/>
                  </a:lnTo>
                  <a:lnTo>
                    <a:pt x="165364" y="164435"/>
                  </a:lnTo>
                  <a:lnTo>
                    <a:pt x="189512" y="1789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4" name="Group 63"/>
          <p:cNvGrpSpPr/>
          <p:nvPr/>
        </p:nvGrpSpPr>
        <p:grpSpPr>
          <a:xfrm>
            <a:off x="431668" y="2398385"/>
            <a:ext cx="1558587" cy="339025"/>
            <a:chOff x="431668" y="2398385"/>
            <a:chExt cx="1558587" cy="339025"/>
          </a:xfrm>
        </p:grpSpPr>
        <p:sp>
          <p:nvSpPr>
            <p:cNvPr id="56" name="Freeform 55"/>
            <p:cNvSpPr/>
            <p:nvPr/>
          </p:nvSpPr>
          <p:spPr>
            <a:xfrm>
              <a:off x="431668" y="2484725"/>
              <a:ext cx="42115" cy="73701"/>
            </a:xfrm>
            <a:custGeom>
              <a:avLst/>
              <a:gdLst/>
              <a:ahLst/>
              <a:cxnLst/>
              <a:rect l="0" t="0" r="0" b="0"/>
              <a:pathLst>
                <a:path w="42115" h="73701">
                  <a:moveTo>
                    <a:pt x="42114" y="73700"/>
                  </a:moveTo>
                  <a:lnTo>
                    <a:pt x="26473" y="5571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526424" y="2421554"/>
              <a:ext cx="63172" cy="105286"/>
            </a:xfrm>
            <a:custGeom>
              <a:avLst/>
              <a:gdLst/>
              <a:ahLst/>
              <a:cxnLst/>
              <a:rect l="0" t="0" r="0" b="0"/>
              <a:pathLst>
                <a:path w="63172" h="105286">
                  <a:moveTo>
                    <a:pt x="63171" y="105285"/>
                  </a:moveTo>
                  <a:lnTo>
                    <a:pt x="47530" y="87304"/>
                  </a:lnTo>
                  <a:lnTo>
                    <a:pt x="12836" y="2895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769014" y="2590010"/>
              <a:ext cx="10095" cy="147400"/>
            </a:xfrm>
            <a:custGeom>
              <a:avLst/>
              <a:gdLst/>
              <a:ahLst/>
              <a:cxnLst/>
              <a:rect l="0" t="0" r="0" b="0"/>
              <a:pathLst>
                <a:path w="10095" h="147400">
                  <a:moveTo>
                    <a:pt x="10094" y="0"/>
                  </a:moveTo>
                  <a:lnTo>
                    <a:pt x="1761" y="37478"/>
                  </a:lnTo>
                  <a:lnTo>
                    <a:pt x="0" y="88901"/>
                  </a:lnTo>
                  <a:lnTo>
                    <a:pt x="10094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758051" y="251631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930500" y="2547896"/>
              <a:ext cx="132939" cy="129155"/>
            </a:xfrm>
            <a:custGeom>
              <a:avLst/>
              <a:gdLst/>
              <a:ahLst/>
              <a:cxnLst/>
              <a:rect l="0" t="0" r="0" b="0"/>
              <a:pathLst>
                <a:path w="132939" h="129155">
                  <a:moveTo>
                    <a:pt x="122349" y="0"/>
                  </a:moveTo>
                  <a:lnTo>
                    <a:pt x="63732" y="0"/>
                  </a:lnTo>
                  <a:lnTo>
                    <a:pt x="28942" y="11178"/>
                  </a:lnTo>
                  <a:lnTo>
                    <a:pt x="1996" y="29308"/>
                  </a:lnTo>
                  <a:lnTo>
                    <a:pt x="0" y="34747"/>
                  </a:lnTo>
                  <a:lnTo>
                    <a:pt x="2179" y="39542"/>
                  </a:lnTo>
                  <a:lnTo>
                    <a:pt x="13958" y="47990"/>
                  </a:lnTo>
                  <a:lnTo>
                    <a:pt x="41490" y="58153"/>
                  </a:lnTo>
                  <a:lnTo>
                    <a:pt x="100118" y="68099"/>
                  </a:lnTo>
                  <a:lnTo>
                    <a:pt x="126941" y="83219"/>
                  </a:lnTo>
                  <a:lnTo>
                    <a:pt x="131259" y="90574"/>
                  </a:lnTo>
                  <a:lnTo>
                    <a:pt x="132938" y="108106"/>
                  </a:lnTo>
                  <a:lnTo>
                    <a:pt x="128239" y="115354"/>
                  </a:lnTo>
                  <a:lnTo>
                    <a:pt x="110539" y="126528"/>
                  </a:lnTo>
                  <a:lnTo>
                    <a:pt x="87075" y="129154"/>
                  </a:lnTo>
                  <a:lnTo>
                    <a:pt x="64558" y="126422"/>
                  </a:lnTo>
                  <a:lnTo>
                    <a:pt x="38121" y="1158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1168663" y="2421554"/>
              <a:ext cx="31586" cy="42115"/>
            </a:xfrm>
            <a:custGeom>
              <a:avLst/>
              <a:gdLst/>
              <a:ahLst/>
              <a:cxnLst/>
              <a:rect l="0" t="0" r="0" b="0"/>
              <a:pathLst>
                <a:path w="31586" h="42115">
                  <a:moveTo>
                    <a:pt x="0" y="42114"/>
                  </a:moveTo>
                  <a:lnTo>
                    <a:pt x="19786" y="19209"/>
                  </a:lnTo>
                  <a:lnTo>
                    <a:pt x="3158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1263419" y="2442611"/>
              <a:ext cx="31587" cy="63172"/>
            </a:xfrm>
            <a:custGeom>
              <a:avLst/>
              <a:gdLst/>
              <a:ahLst/>
              <a:cxnLst/>
              <a:rect l="0" t="0" r="0" b="0"/>
              <a:pathLst>
                <a:path w="31587" h="63172">
                  <a:moveTo>
                    <a:pt x="0" y="63171"/>
                  </a:moveTo>
                  <a:lnTo>
                    <a:pt x="3158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1410818" y="2398385"/>
              <a:ext cx="579437" cy="223211"/>
            </a:xfrm>
            <a:custGeom>
              <a:avLst/>
              <a:gdLst/>
              <a:ahLst/>
              <a:cxnLst/>
              <a:rect l="0" t="0" r="0" b="0"/>
              <a:pathLst>
                <a:path w="579437" h="223211">
                  <a:moveTo>
                    <a:pt x="0" y="160040"/>
                  </a:moveTo>
                  <a:lnTo>
                    <a:pt x="16768" y="148861"/>
                  </a:lnTo>
                  <a:lnTo>
                    <a:pt x="49552" y="141909"/>
                  </a:lnTo>
                  <a:lnTo>
                    <a:pt x="102552" y="138391"/>
                  </a:lnTo>
                  <a:lnTo>
                    <a:pt x="161201" y="130763"/>
                  </a:lnTo>
                  <a:lnTo>
                    <a:pt x="223175" y="123321"/>
                  </a:lnTo>
                  <a:lnTo>
                    <a:pt x="280477" y="118991"/>
                  </a:lnTo>
                  <a:lnTo>
                    <a:pt x="339976" y="115017"/>
                  </a:lnTo>
                  <a:lnTo>
                    <a:pt x="402118" y="108902"/>
                  </a:lnTo>
                  <a:lnTo>
                    <a:pt x="459453" y="107694"/>
                  </a:lnTo>
                  <a:lnTo>
                    <a:pt x="515839" y="107456"/>
                  </a:lnTo>
                  <a:lnTo>
                    <a:pt x="566448" y="101819"/>
                  </a:lnTo>
                  <a:lnTo>
                    <a:pt x="572994" y="96659"/>
                  </a:lnTo>
                  <a:lnTo>
                    <a:pt x="576188" y="89710"/>
                  </a:lnTo>
                  <a:lnTo>
                    <a:pt x="577148" y="81568"/>
                  </a:lnTo>
                  <a:lnTo>
                    <a:pt x="571975" y="66282"/>
                  </a:lnTo>
                  <a:lnTo>
                    <a:pt x="560708" y="51689"/>
                  </a:lnTo>
                  <a:lnTo>
                    <a:pt x="511916" y="10340"/>
                  </a:lnTo>
                  <a:lnTo>
                    <a:pt x="493071" y="699"/>
                  </a:lnTo>
                  <a:lnTo>
                    <a:pt x="488981" y="0"/>
                  </a:lnTo>
                  <a:lnTo>
                    <a:pt x="488594" y="1874"/>
                  </a:lnTo>
                  <a:lnTo>
                    <a:pt x="504784" y="21692"/>
                  </a:lnTo>
                  <a:lnTo>
                    <a:pt x="566458" y="75891"/>
                  </a:lnTo>
                  <a:lnTo>
                    <a:pt x="574171" y="82883"/>
                  </a:lnTo>
                  <a:lnTo>
                    <a:pt x="578143" y="91054"/>
                  </a:lnTo>
                  <a:lnTo>
                    <a:pt x="579436" y="109492"/>
                  </a:lnTo>
                  <a:lnTo>
                    <a:pt x="573588" y="139603"/>
                  </a:lnTo>
                  <a:lnTo>
                    <a:pt x="535257" y="200826"/>
                  </a:lnTo>
                  <a:lnTo>
                    <a:pt x="526425" y="22321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7" name="Group 66"/>
          <p:cNvGrpSpPr/>
          <p:nvPr/>
        </p:nvGrpSpPr>
        <p:grpSpPr>
          <a:xfrm>
            <a:off x="2411026" y="2337326"/>
            <a:ext cx="273741" cy="115814"/>
            <a:chOff x="2411026" y="2337326"/>
            <a:chExt cx="273741" cy="115814"/>
          </a:xfrm>
        </p:grpSpPr>
        <p:sp>
          <p:nvSpPr>
            <p:cNvPr id="65" name="Freeform 64"/>
            <p:cNvSpPr/>
            <p:nvPr/>
          </p:nvSpPr>
          <p:spPr>
            <a:xfrm>
              <a:off x="2411026" y="2337326"/>
              <a:ext cx="221099" cy="10529"/>
            </a:xfrm>
            <a:custGeom>
              <a:avLst/>
              <a:gdLst/>
              <a:ahLst/>
              <a:cxnLst/>
              <a:rect l="0" t="0" r="0" b="0"/>
              <a:pathLst>
                <a:path w="221099" h="10529">
                  <a:moveTo>
                    <a:pt x="221098" y="0"/>
                  </a:moveTo>
                  <a:lnTo>
                    <a:pt x="172167" y="0"/>
                  </a:lnTo>
                  <a:lnTo>
                    <a:pt x="124322" y="0"/>
                  </a:lnTo>
                  <a:lnTo>
                    <a:pt x="66931" y="5589"/>
                  </a:lnTo>
                  <a:lnTo>
                    <a:pt x="12049" y="9878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2453139" y="2411026"/>
              <a:ext cx="231628" cy="42114"/>
            </a:xfrm>
            <a:custGeom>
              <a:avLst/>
              <a:gdLst/>
              <a:ahLst/>
              <a:cxnLst/>
              <a:rect l="0" t="0" r="0" b="0"/>
              <a:pathLst>
                <a:path w="231628" h="42114">
                  <a:moveTo>
                    <a:pt x="231627" y="0"/>
                  </a:moveTo>
                  <a:lnTo>
                    <a:pt x="194149" y="8333"/>
                  </a:lnTo>
                  <a:lnTo>
                    <a:pt x="142726" y="15684"/>
                  </a:lnTo>
                  <a:lnTo>
                    <a:pt x="88678" y="21165"/>
                  </a:lnTo>
                  <a:lnTo>
                    <a:pt x="32172" y="35571"/>
                  </a:lnTo>
                  <a:lnTo>
                    <a:pt x="0" y="421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1" name="Group 80"/>
          <p:cNvGrpSpPr/>
          <p:nvPr/>
        </p:nvGrpSpPr>
        <p:grpSpPr>
          <a:xfrm>
            <a:off x="3111880" y="1105492"/>
            <a:ext cx="1681599" cy="589597"/>
            <a:chOff x="3111880" y="1105492"/>
            <a:chExt cx="1681599" cy="589597"/>
          </a:xfrm>
        </p:grpSpPr>
        <p:sp>
          <p:nvSpPr>
            <p:cNvPr id="68" name="Freeform 67"/>
            <p:cNvSpPr/>
            <p:nvPr/>
          </p:nvSpPr>
          <p:spPr>
            <a:xfrm>
              <a:off x="3111880" y="1105492"/>
              <a:ext cx="183540" cy="473783"/>
            </a:xfrm>
            <a:custGeom>
              <a:avLst/>
              <a:gdLst/>
              <a:ahLst/>
              <a:cxnLst/>
              <a:rect l="0" t="0" r="0" b="0"/>
              <a:pathLst>
                <a:path w="183540" h="473783">
                  <a:moveTo>
                    <a:pt x="183539" y="0"/>
                  </a:moveTo>
                  <a:lnTo>
                    <a:pt x="139577" y="20243"/>
                  </a:lnTo>
                  <a:lnTo>
                    <a:pt x="83681" y="68963"/>
                  </a:lnTo>
                  <a:lnTo>
                    <a:pt x="33913" y="131143"/>
                  </a:lnTo>
                  <a:lnTo>
                    <a:pt x="12205" y="194117"/>
                  </a:lnTo>
                  <a:lnTo>
                    <a:pt x="0" y="249390"/>
                  </a:lnTo>
                  <a:lnTo>
                    <a:pt x="6428" y="305369"/>
                  </a:lnTo>
                  <a:lnTo>
                    <a:pt x="18758" y="344333"/>
                  </a:lnTo>
                  <a:lnTo>
                    <a:pt x="50662" y="399674"/>
                  </a:lnTo>
                  <a:lnTo>
                    <a:pt x="72549" y="430377"/>
                  </a:lnTo>
                  <a:lnTo>
                    <a:pt x="100740" y="453643"/>
                  </a:lnTo>
                  <a:lnTo>
                    <a:pt x="141425" y="4737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3276779" y="1379294"/>
              <a:ext cx="242980" cy="136548"/>
            </a:xfrm>
            <a:custGeom>
              <a:avLst/>
              <a:gdLst/>
              <a:ahLst/>
              <a:cxnLst/>
              <a:rect l="0" t="0" r="0" b="0"/>
              <a:pathLst>
                <a:path w="242980" h="136548">
                  <a:moveTo>
                    <a:pt x="18640" y="42053"/>
                  </a:moveTo>
                  <a:lnTo>
                    <a:pt x="13051" y="58820"/>
                  </a:lnTo>
                  <a:lnTo>
                    <a:pt x="17095" y="117498"/>
                  </a:lnTo>
                  <a:lnTo>
                    <a:pt x="16784" y="136415"/>
                  </a:lnTo>
                  <a:lnTo>
                    <a:pt x="15063" y="136547"/>
                  </a:lnTo>
                  <a:lnTo>
                    <a:pt x="7052" y="119964"/>
                  </a:lnTo>
                  <a:lnTo>
                    <a:pt x="1791" y="100076"/>
                  </a:lnTo>
                  <a:lnTo>
                    <a:pt x="0" y="58335"/>
                  </a:lnTo>
                  <a:lnTo>
                    <a:pt x="3727" y="34081"/>
                  </a:lnTo>
                  <a:lnTo>
                    <a:pt x="12402" y="14723"/>
                  </a:lnTo>
                  <a:lnTo>
                    <a:pt x="17991" y="6286"/>
                  </a:lnTo>
                  <a:lnTo>
                    <a:pt x="25226" y="1830"/>
                  </a:lnTo>
                  <a:lnTo>
                    <a:pt x="42624" y="0"/>
                  </a:lnTo>
                  <a:lnTo>
                    <a:pt x="58935" y="6205"/>
                  </a:lnTo>
                  <a:lnTo>
                    <a:pt x="88471" y="29252"/>
                  </a:lnTo>
                  <a:lnTo>
                    <a:pt x="104192" y="55028"/>
                  </a:lnTo>
                  <a:lnTo>
                    <a:pt x="108430" y="56552"/>
                  </a:lnTo>
                  <a:lnTo>
                    <a:pt x="112425" y="52889"/>
                  </a:lnTo>
                  <a:lnTo>
                    <a:pt x="129876" y="28496"/>
                  </a:lnTo>
                  <a:lnTo>
                    <a:pt x="138421" y="18977"/>
                  </a:lnTo>
                  <a:lnTo>
                    <a:pt x="160394" y="8400"/>
                  </a:lnTo>
                  <a:lnTo>
                    <a:pt x="172804" y="5580"/>
                  </a:lnTo>
                  <a:lnTo>
                    <a:pt x="183417" y="7209"/>
                  </a:lnTo>
                  <a:lnTo>
                    <a:pt x="201449" y="18378"/>
                  </a:lnTo>
                  <a:lnTo>
                    <a:pt x="224754" y="44397"/>
                  </a:lnTo>
                  <a:lnTo>
                    <a:pt x="240888" y="74333"/>
                  </a:lnTo>
                  <a:lnTo>
                    <a:pt x="242979" y="91884"/>
                  </a:lnTo>
                  <a:lnTo>
                    <a:pt x="239739" y="11575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3571356" y="1358176"/>
              <a:ext cx="127215" cy="152639"/>
            </a:xfrm>
            <a:custGeom>
              <a:avLst/>
              <a:gdLst/>
              <a:ahLst/>
              <a:cxnLst/>
              <a:rect l="0" t="0" r="0" b="0"/>
              <a:pathLst>
                <a:path w="127215" h="152639">
                  <a:moveTo>
                    <a:pt x="8333" y="21057"/>
                  </a:moveTo>
                  <a:lnTo>
                    <a:pt x="0" y="58535"/>
                  </a:lnTo>
                  <a:lnTo>
                    <a:pt x="1574" y="96502"/>
                  </a:lnTo>
                  <a:lnTo>
                    <a:pt x="7669" y="121269"/>
                  </a:lnTo>
                  <a:lnTo>
                    <a:pt x="18176" y="140075"/>
                  </a:lnTo>
                  <a:lnTo>
                    <a:pt x="26593" y="146025"/>
                  </a:lnTo>
                  <a:lnTo>
                    <a:pt x="48424" y="152638"/>
                  </a:lnTo>
                  <a:lnTo>
                    <a:pt x="70605" y="149337"/>
                  </a:lnTo>
                  <a:lnTo>
                    <a:pt x="90991" y="138902"/>
                  </a:lnTo>
                  <a:lnTo>
                    <a:pt x="107851" y="122565"/>
                  </a:lnTo>
                  <a:lnTo>
                    <a:pt x="124907" y="88048"/>
                  </a:lnTo>
                  <a:lnTo>
                    <a:pt x="127214" y="64869"/>
                  </a:lnTo>
                  <a:lnTo>
                    <a:pt x="116082" y="9507"/>
                  </a:lnTo>
                  <a:lnTo>
                    <a:pt x="11361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3769202" y="1200248"/>
              <a:ext cx="52643" cy="336913"/>
            </a:xfrm>
            <a:custGeom>
              <a:avLst/>
              <a:gdLst/>
              <a:ahLst/>
              <a:cxnLst/>
              <a:rect l="0" t="0" r="0" b="0"/>
              <a:pathLst>
                <a:path w="52643" h="336913">
                  <a:moveTo>
                    <a:pt x="0" y="0"/>
                  </a:moveTo>
                  <a:lnTo>
                    <a:pt x="9065" y="58617"/>
                  </a:lnTo>
                  <a:lnTo>
                    <a:pt x="11409" y="121197"/>
                  </a:lnTo>
                  <a:lnTo>
                    <a:pt x="17678" y="171351"/>
                  </a:lnTo>
                  <a:lnTo>
                    <a:pt x="23509" y="230813"/>
                  </a:lnTo>
                  <a:lnTo>
                    <a:pt x="35579" y="287618"/>
                  </a:lnTo>
                  <a:lnTo>
                    <a:pt x="52642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3951479" y="1221305"/>
              <a:ext cx="49351" cy="294799"/>
            </a:xfrm>
            <a:custGeom>
              <a:avLst/>
              <a:gdLst/>
              <a:ahLst/>
              <a:cxnLst/>
              <a:rect l="0" t="0" r="0" b="0"/>
              <a:pathLst>
                <a:path w="49351" h="294799">
                  <a:moveTo>
                    <a:pt x="7236" y="0"/>
                  </a:moveTo>
                  <a:lnTo>
                    <a:pt x="0" y="28726"/>
                  </a:lnTo>
                  <a:lnTo>
                    <a:pt x="477" y="92112"/>
                  </a:lnTo>
                  <a:lnTo>
                    <a:pt x="5233" y="139207"/>
                  </a:lnTo>
                  <a:lnTo>
                    <a:pt x="12429" y="201933"/>
                  </a:lnTo>
                  <a:lnTo>
                    <a:pt x="26286" y="250978"/>
                  </a:lnTo>
                  <a:lnTo>
                    <a:pt x="49350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3863958" y="1358176"/>
              <a:ext cx="200043" cy="10529"/>
            </a:xfrm>
            <a:custGeom>
              <a:avLst/>
              <a:gdLst/>
              <a:ahLst/>
              <a:cxnLst/>
              <a:rect l="0" t="0" r="0" b="0"/>
              <a:pathLst>
                <a:path w="200043" h="10529">
                  <a:moveTo>
                    <a:pt x="200042" y="10528"/>
                  </a:moveTo>
                  <a:lnTo>
                    <a:pt x="172485" y="3293"/>
                  </a:lnTo>
                  <a:lnTo>
                    <a:pt x="116263" y="650"/>
                  </a:lnTo>
                  <a:lnTo>
                    <a:pt x="54161" y="12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4111053" y="1410818"/>
              <a:ext cx="16119" cy="115815"/>
            </a:xfrm>
            <a:custGeom>
              <a:avLst/>
              <a:gdLst/>
              <a:ahLst/>
              <a:cxnLst/>
              <a:rect l="0" t="0" r="0" b="0"/>
              <a:pathLst>
                <a:path w="16119" h="115815">
                  <a:moveTo>
                    <a:pt x="5589" y="0"/>
                  </a:moveTo>
                  <a:lnTo>
                    <a:pt x="0" y="16768"/>
                  </a:lnTo>
                  <a:lnTo>
                    <a:pt x="2113" y="49552"/>
                  </a:lnTo>
                  <a:lnTo>
                    <a:pt x="13465" y="98639"/>
                  </a:lnTo>
                  <a:lnTo>
                    <a:pt x="16118" y="1158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4116642" y="1326590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4207454" y="1370057"/>
              <a:ext cx="130979" cy="302653"/>
            </a:xfrm>
            <a:custGeom>
              <a:avLst/>
              <a:gdLst/>
              <a:ahLst/>
              <a:cxnLst/>
              <a:rect l="0" t="0" r="0" b="0"/>
              <a:pathLst>
                <a:path w="130979" h="302653">
                  <a:moveTo>
                    <a:pt x="14473" y="124989"/>
                  </a:moveTo>
                  <a:lnTo>
                    <a:pt x="29128" y="183606"/>
                  </a:lnTo>
                  <a:lnTo>
                    <a:pt x="42671" y="236610"/>
                  </a:lnTo>
                  <a:lnTo>
                    <a:pt x="54523" y="298482"/>
                  </a:lnTo>
                  <a:lnTo>
                    <a:pt x="55211" y="302652"/>
                  </a:lnTo>
                  <a:lnTo>
                    <a:pt x="55976" y="294808"/>
                  </a:lnTo>
                  <a:lnTo>
                    <a:pt x="45054" y="241791"/>
                  </a:lnTo>
                  <a:lnTo>
                    <a:pt x="28379" y="179885"/>
                  </a:lnTo>
                  <a:lnTo>
                    <a:pt x="17567" y="124741"/>
                  </a:lnTo>
                  <a:lnTo>
                    <a:pt x="6475" y="63172"/>
                  </a:lnTo>
                  <a:lnTo>
                    <a:pt x="0" y="41363"/>
                  </a:lnTo>
                  <a:lnTo>
                    <a:pt x="2582" y="19972"/>
                  </a:lnTo>
                  <a:lnTo>
                    <a:pt x="6545" y="9354"/>
                  </a:lnTo>
                  <a:lnTo>
                    <a:pt x="13867" y="3445"/>
                  </a:lnTo>
                  <a:lnTo>
                    <a:pt x="34481" y="0"/>
                  </a:lnTo>
                  <a:lnTo>
                    <a:pt x="72394" y="4637"/>
                  </a:lnTo>
                  <a:lnTo>
                    <a:pt x="93248" y="16517"/>
                  </a:lnTo>
                  <a:lnTo>
                    <a:pt x="125700" y="52740"/>
                  </a:lnTo>
                  <a:lnTo>
                    <a:pt x="130978" y="76111"/>
                  </a:lnTo>
                  <a:lnTo>
                    <a:pt x="130747" y="88894"/>
                  </a:lnTo>
                  <a:lnTo>
                    <a:pt x="127084" y="98586"/>
                  </a:lnTo>
                  <a:lnTo>
                    <a:pt x="113655" y="112475"/>
                  </a:lnTo>
                  <a:lnTo>
                    <a:pt x="86364" y="126870"/>
                  </a:lnTo>
                  <a:lnTo>
                    <a:pt x="69432" y="128555"/>
                  </a:lnTo>
                  <a:lnTo>
                    <a:pt x="46059" y="1249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4422619" y="1179191"/>
              <a:ext cx="9879" cy="368499"/>
            </a:xfrm>
            <a:custGeom>
              <a:avLst/>
              <a:gdLst/>
              <a:ahLst/>
              <a:cxnLst/>
              <a:rect l="0" t="0" r="0" b="0"/>
              <a:pathLst>
                <a:path w="9879" h="368499">
                  <a:moveTo>
                    <a:pt x="9878" y="0"/>
                  </a:moveTo>
                  <a:lnTo>
                    <a:pt x="1545" y="48931"/>
                  </a:lnTo>
                  <a:lnTo>
                    <a:pt x="0" y="96777"/>
                  </a:lnTo>
                  <a:lnTo>
                    <a:pt x="5068" y="154167"/>
                  </a:lnTo>
                  <a:lnTo>
                    <a:pt x="8928" y="216110"/>
                  </a:lnTo>
                  <a:lnTo>
                    <a:pt x="9597" y="266154"/>
                  </a:lnTo>
                  <a:lnTo>
                    <a:pt x="9823" y="325578"/>
                  </a:lnTo>
                  <a:lnTo>
                    <a:pt x="9878" y="3684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4495668" y="1463461"/>
              <a:ext cx="52644" cy="52643"/>
            </a:xfrm>
            <a:custGeom>
              <a:avLst/>
              <a:gdLst/>
              <a:ahLst/>
              <a:cxnLst/>
              <a:rect l="0" t="0" r="0" b="0"/>
              <a:pathLst>
                <a:path w="52644" h="52643">
                  <a:moveTo>
                    <a:pt x="0" y="0"/>
                  </a:moveTo>
                  <a:lnTo>
                    <a:pt x="52643" y="526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4506197" y="1421347"/>
              <a:ext cx="126342" cy="273742"/>
            </a:xfrm>
            <a:custGeom>
              <a:avLst/>
              <a:gdLst/>
              <a:ahLst/>
              <a:cxnLst/>
              <a:rect l="0" t="0" r="0" b="0"/>
              <a:pathLst>
                <a:path w="126342" h="273742">
                  <a:moveTo>
                    <a:pt x="126341" y="0"/>
                  </a:moveTo>
                  <a:lnTo>
                    <a:pt x="98830" y="53875"/>
                  </a:lnTo>
                  <a:lnTo>
                    <a:pt x="75203" y="111036"/>
                  </a:lnTo>
                  <a:lnTo>
                    <a:pt x="53302" y="167827"/>
                  </a:lnTo>
                  <a:lnTo>
                    <a:pt x="44747" y="188063"/>
                  </a:lnTo>
                  <a:lnTo>
                    <a:pt x="11196" y="250198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4664124" y="1158134"/>
              <a:ext cx="129355" cy="473784"/>
            </a:xfrm>
            <a:custGeom>
              <a:avLst/>
              <a:gdLst/>
              <a:ahLst/>
              <a:cxnLst/>
              <a:rect l="0" t="0" r="0" b="0"/>
              <a:pathLst>
                <a:path w="129355" h="473784">
                  <a:moveTo>
                    <a:pt x="0" y="0"/>
                  </a:moveTo>
                  <a:lnTo>
                    <a:pt x="20243" y="49552"/>
                  </a:lnTo>
                  <a:lnTo>
                    <a:pt x="61331" y="107998"/>
                  </a:lnTo>
                  <a:lnTo>
                    <a:pt x="90788" y="167427"/>
                  </a:lnTo>
                  <a:lnTo>
                    <a:pt x="117645" y="220963"/>
                  </a:lnTo>
                  <a:lnTo>
                    <a:pt x="129354" y="258233"/>
                  </a:lnTo>
                  <a:lnTo>
                    <a:pt x="129054" y="304501"/>
                  </a:lnTo>
                  <a:lnTo>
                    <a:pt x="110067" y="364132"/>
                  </a:lnTo>
                  <a:lnTo>
                    <a:pt x="80667" y="417851"/>
                  </a:lnTo>
                  <a:lnTo>
                    <a:pt x="41410" y="457015"/>
                  </a:lnTo>
                  <a:lnTo>
                    <a:pt x="10529" y="4737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0" name="Group 89"/>
          <p:cNvGrpSpPr/>
          <p:nvPr/>
        </p:nvGrpSpPr>
        <p:grpSpPr>
          <a:xfrm>
            <a:off x="3132848" y="2063585"/>
            <a:ext cx="1370818" cy="555042"/>
            <a:chOff x="3132848" y="2063585"/>
            <a:chExt cx="1370818" cy="555042"/>
          </a:xfrm>
        </p:grpSpPr>
        <p:sp>
          <p:nvSpPr>
            <p:cNvPr id="82" name="Freeform 81"/>
            <p:cNvSpPr/>
            <p:nvPr/>
          </p:nvSpPr>
          <p:spPr>
            <a:xfrm>
              <a:off x="3132848" y="2063585"/>
              <a:ext cx="120458" cy="421141"/>
            </a:xfrm>
            <a:custGeom>
              <a:avLst/>
              <a:gdLst/>
              <a:ahLst/>
              <a:cxnLst/>
              <a:rect l="0" t="0" r="0" b="0"/>
              <a:pathLst>
                <a:path w="120458" h="421141">
                  <a:moveTo>
                    <a:pt x="120457" y="0"/>
                  </a:moveTo>
                  <a:lnTo>
                    <a:pt x="64062" y="57565"/>
                  </a:lnTo>
                  <a:lnTo>
                    <a:pt x="44346" y="86856"/>
                  </a:lnTo>
                  <a:lnTo>
                    <a:pt x="22798" y="146128"/>
                  </a:lnTo>
                  <a:lnTo>
                    <a:pt x="8273" y="197667"/>
                  </a:lnTo>
                  <a:lnTo>
                    <a:pt x="0" y="238982"/>
                  </a:lnTo>
                  <a:lnTo>
                    <a:pt x="3380" y="294864"/>
                  </a:lnTo>
                  <a:lnTo>
                    <a:pt x="9984" y="345374"/>
                  </a:lnTo>
                  <a:lnTo>
                    <a:pt x="24813" y="372825"/>
                  </a:lnTo>
                  <a:lnTo>
                    <a:pt x="44025" y="395776"/>
                  </a:lnTo>
                  <a:lnTo>
                    <a:pt x="70125" y="411805"/>
                  </a:lnTo>
                  <a:lnTo>
                    <a:pt x="99400" y="4211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3295419" y="2225044"/>
              <a:ext cx="158057" cy="185983"/>
            </a:xfrm>
            <a:custGeom>
              <a:avLst/>
              <a:gdLst/>
              <a:ahLst/>
              <a:cxnLst/>
              <a:rect l="0" t="0" r="0" b="0"/>
              <a:pathLst>
                <a:path w="158057" h="185983">
                  <a:moveTo>
                    <a:pt x="0" y="101754"/>
                  </a:moveTo>
                  <a:lnTo>
                    <a:pt x="58617" y="101754"/>
                  </a:lnTo>
                  <a:lnTo>
                    <a:pt x="93407" y="96164"/>
                  </a:lnTo>
                  <a:lnTo>
                    <a:pt x="125943" y="81510"/>
                  </a:lnTo>
                  <a:lnTo>
                    <a:pt x="152220" y="62350"/>
                  </a:lnTo>
                  <a:lnTo>
                    <a:pt x="156462" y="53258"/>
                  </a:lnTo>
                  <a:lnTo>
                    <a:pt x="158056" y="30677"/>
                  </a:lnTo>
                  <a:lnTo>
                    <a:pt x="154504" y="21614"/>
                  </a:lnTo>
                  <a:lnTo>
                    <a:pt x="141198" y="8424"/>
                  </a:lnTo>
                  <a:lnTo>
                    <a:pt x="120467" y="1782"/>
                  </a:lnTo>
                  <a:lnTo>
                    <a:pt x="96825" y="0"/>
                  </a:lnTo>
                  <a:lnTo>
                    <a:pt x="74619" y="3107"/>
                  </a:lnTo>
                  <a:lnTo>
                    <a:pt x="56171" y="11507"/>
                  </a:lnTo>
                  <a:lnTo>
                    <a:pt x="47976" y="17023"/>
                  </a:lnTo>
                  <a:lnTo>
                    <a:pt x="35751" y="35630"/>
                  </a:lnTo>
                  <a:lnTo>
                    <a:pt x="18370" y="91292"/>
                  </a:lnTo>
                  <a:lnTo>
                    <a:pt x="18441" y="130239"/>
                  </a:lnTo>
                  <a:lnTo>
                    <a:pt x="26134" y="149899"/>
                  </a:lnTo>
                  <a:lnTo>
                    <a:pt x="31461" y="158417"/>
                  </a:lnTo>
                  <a:lnTo>
                    <a:pt x="46738" y="171001"/>
                  </a:lnTo>
                  <a:lnTo>
                    <a:pt x="66396" y="179323"/>
                  </a:lnTo>
                  <a:lnTo>
                    <a:pt x="110905" y="184667"/>
                  </a:lnTo>
                  <a:lnTo>
                    <a:pt x="136871" y="1859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3519670" y="2278768"/>
              <a:ext cx="228476" cy="339859"/>
            </a:xfrm>
            <a:custGeom>
              <a:avLst/>
              <a:gdLst/>
              <a:ahLst/>
              <a:cxnLst/>
              <a:rect l="0" t="0" r="0" b="0"/>
              <a:pathLst>
                <a:path w="228476" h="339859">
                  <a:moveTo>
                    <a:pt x="123190" y="79615"/>
                  </a:moveTo>
                  <a:lnTo>
                    <a:pt x="108536" y="35652"/>
                  </a:lnTo>
                  <a:lnTo>
                    <a:pt x="95620" y="18742"/>
                  </a:lnTo>
                  <a:lnTo>
                    <a:pt x="87262" y="10957"/>
                  </a:lnTo>
                  <a:lnTo>
                    <a:pt x="65498" y="2307"/>
                  </a:lnTo>
                  <a:lnTo>
                    <a:pt x="53143" y="0"/>
                  </a:lnTo>
                  <a:lnTo>
                    <a:pt x="33176" y="3676"/>
                  </a:lnTo>
                  <a:lnTo>
                    <a:pt x="24576" y="7932"/>
                  </a:lnTo>
                  <a:lnTo>
                    <a:pt x="11901" y="22020"/>
                  </a:lnTo>
                  <a:lnTo>
                    <a:pt x="3538" y="41149"/>
                  </a:lnTo>
                  <a:lnTo>
                    <a:pt x="0" y="77057"/>
                  </a:lnTo>
                  <a:lnTo>
                    <a:pt x="3318" y="99535"/>
                  </a:lnTo>
                  <a:lnTo>
                    <a:pt x="8180" y="108103"/>
                  </a:lnTo>
                  <a:lnTo>
                    <a:pt x="22942" y="120742"/>
                  </a:lnTo>
                  <a:lnTo>
                    <a:pt x="31791" y="122241"/>
                  </a:lnTo>
                  <a:lnTo>
                    <a:pt x="50982" y="117667"/>
                  </a:lnTo>
                  <a:lnTo>
                    <a:pt x="83494" y="95667"/>
                  </a:lnTo>
                  <a:lnTo>
                    <a:pt x="98138" y="82460"/>
                  </a:lnTo>
                  <a:lnTo>
                    <a:pt x="104149" y="81512"/>
                  </a:lnTo>
                  <a:lnTo>
                    <a:pt x="109326" y="84389"/>
                  </a:lnTo>
                  <a:lnTo>
                    <a:pt x="113947" y="89817"/>
                  </a:lnTo>
                  <a:lnTo>
                    <a:pt x="119082" y="108326"/>
                  </a:lnTo>
                  <a:lnTo>
                    <a:pt x="127967" y="158336"/>
                  </a:lnTo>
                  <a:lnTo>
                    <a:pt x="132582" y="213275"/>
                  </a:lnTo>
                  <a:lnTo>
                    <a:pt x="133494" y="269187"/>
                  </a:lnTo>
                  <a:lnTo>
                    <a:pt x="133674" y="330881"/>
                  </a:lnTo>
                  <a:lnTo>
                    <a:pt x="132519" y="338373"/>
                  </a:lnTo>
                  <a:lnTo>
                    <a:pt x="130579" y="339858"/>
                  </a:lnTo>
                  <a:lnTo>
                    <a:pt x="128116" y="337338"/>
                  </a:lnTo>
                  <a:lnTo>
                    <a:pt x="128813" y="333319"/>
                  </a:lnTo>
                  <a:lnTo>
                    <a:pt x="146744" y="310057"/>
                  </a:lnTo>
                  <a:lnTo>
                    <a:pt x="199115" y="262040"/>
                  </a:lnTo>
                  <a:lnTo>
                    <a:pt x="228475" y="2480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3695502" y="2284683"/>
              <a:ext cx="178986" cy="160968"/>
            </a:xfrm>
            <a:custGeom>
              <a:avLst/>
              <a:gdLst/>
              <a:ahLst/>
              <a:cxnLst/>
              <a:rect l="0" t="0" r="0" b="0"/>
              <a:pathLst>
                <a:path w="178986" h="160968">
                  <a:moveTo>
                    <a:pt x="0" y="21058"/>
                  </a:moveTo>
                  <a:lnTo>
                    <a:pt x="0" y="79674"/>
                  </a:lnTo>
                  <a:lnTo>
                    <a:pt x="5589" y="114465"/>
                  </a:lnTo>
                  <a:lnTo>
                    <a:pt x="20244" y="141410"/>
                  </a:lnTo>
                  <a:lnTo>
                    <a:pt x="35903" y="153706"/>
                  </a:lnTo>
                  <a:lnTo>
                    <a:pt x="44993" y="158623"/>
                  </a:lnTo>
                  <a:lnTo>
                    <a:pt x="64451" y="160967"/>
                  </a:lnTo>
                  <a:lnTo>
                    <a:pt x="83627" y="156939"/>
                  </a:lnTo>
                  <a:lnTo>
                    <a:pt x="144963" y="115345"/>
                  </a:lnTo>
                  <a:lnTo>
                    <a:pt x="159185" y="100398"/>
                  </a:lnTo>
                  <a:lnTo>
                    <a:pt x="169405" y="82056"/>
                  </a:lnTo>
                  <a:lnTo>
                    <a:pt x="177723" y="26086"/>
                  </a:lnTo>
                  <a:lnTo>
                    <a:pt x="17898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3913477" y="2314192"/>
              <a:ext cx="161052" cy="128420"/>
            </a:xfrm>
            <a:custGeom>
              <a:avLst/>
              <a:gdLst/>
              <a:ahLst/>
              <a:cxnLst/>
              <a:rect l="0" t="0" r="0" b="0"/>
              <a:pathLst>
                <a:path w="161052" h="128420">
                  <a:moveTo>
                    <a:pt x="118937" y="54719"/>
                  </a:moveTo>
                  <a:lnTo>
                    <a:pt x="109362" y="30673"/>
                  </a:lnTo>
                  <a:lnTo>
                    <a:pt x="98693" y="16346"/>
                  </a:lnTo>
                  <a:lnTo>
                    <a:pt x="73945" y="716"/>
                  </a:lnTo>
                  <a:lnTo>
                    <a:pt x="64375" y="0"/>
                  </a:lnTo>
                  <a:lnTo>
                    <a:pt x="44385" y="5443"/>
                  </a:lnTo>
                  <a:lnTo>
                    <a:pt x="26921" y="18781"/>
                  </a:lnTo>
                  <a:lnTo>
                    <a:pt x="12531" y="36407"/>
                  </a:lnTo>
                  <a:lnTo>
                    <a:pt x="2235" y="55939"/>
                  </a:lnTo>
                  <a:lnTo>
                    <a:pt x="0" y="76319"/>
                  </a:lnTo>
                  <a:lnTo>
                    <a:pt x="4075" y="95905"/>
                  </a:lnTo>
                  <a:lnTo>
                    <a:pt x="13685" y="112408"/>
                  </a:lnTo>
                  <a:lnTo>
                    <a:pt x="20693" y="115406"/>
                  </a:lnTo>
                  <a:lnTo>
                    <a:pt x="28874" y="115064"/>
                  </a:lnTo>
                  <a:lnTo>
                    <a:pt x="46154" y="108445"/>
                  </a:lnTo>
                  <a:lnTo>
                    <a:pt x="61633" y="97705"/>
                  </a:lnTo>
                  <a:lnTo>
                    <a:pt x="73191" y="82013"/>
                  </a:lnTo>
                  <a:lnTo>
                    <a:pt x="90144" y="43343"/>
                  </a:lnTo>
                  <a:lnTo>
                    <a:pt x="92723" y="41286"/>
                  </a:lnTo>
                  <a:lnTo>
                    <a:pt x="94442" y="44594"/>
                  </a:lnTo>
                  <a:lnTo>
                    <a:pt x="95588" y="51479"/>
                  </a:lnTo>
                  <a:lnTo>
                    <a:pt x="103101" y="65367"/>
                  </a:lnTo>
                  <a:lnTo>
                    <a:pt x="161051" y="12841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4127171" y="2126756"/>
              <a:ext cx="10529" cy="305327"/>
            </a:xfrm>
            <a:custGeom>
              <a:avLst/>
              <a:gdLst/>
              <a:ahLst/>
              <a:cxnLst/>
              <a:rect l="0" t="0" r="0" b="0"/>
              <a:pathLst>
                <a:path w="10529" h="305327">
                  <a:moveTo>
                    <a:pt x="0" y="0"/>
                  </a:moveTo>
                  <a:lnTo>
                    <a:pt x="0" y="57264"/>
                  </a:lnTo>
                  <a:lnTo>
                    <a:pt x="0" y="118156"/>
                  </a:lnTo>
                  <a:lnTo>
                    <a:pt x="0" y="166681"/>
                  </a:lnTo>
                  <a:lnTo>
                    <a:pt x="0" y="218103"/>
                  </a:lnTo>
                  <a:lnTo>
                    <a:pt x="1170" y="275965"/>
                  </a:lnTo>
                  <a:lnTo>
                    <a:pt x="10528" y="3053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4221730" y="2284683"/>
              <a:ext cx="125250" cy="147400"/>
            </a:xfrm>
            <a:custGeom>
              <a:avLst/>
              <a:gdLst/>
              <a:ahLst/>
              <a:cxnLst/>
              <a:rect l="0" t="0" r="0" b="0"/>
              <a:pathLst>
                <a:path w="125250" h="147400">
                  <a:moveTo>
                    <a:pt x="84425" y="0"/>
                  </a:moveTo>
                  <a:lnTo>
                    <a:pt x="62068" y="0"/>
                  </a:lnTo>
                  <a:lnTo>
                    <a:pt x="31397" y="11179"/>
                  </a:lnTo>
                  <a:lnTo>
                    <a:pt x="5672" y="29309"/>
                  </a:lnTo>
                  <a:lnTo>
                    <a:pt x="1507" y="37087"/>
                  </a:lnTo>
                  <a:lnTo>
                    <a:pt x="0" y="55088"/>
                  </a:lnTo>
                  <a:lnTo>
                    <a:pt x="4745" y="61292"/>
                  </a:lnTo>
                  <a:lnTo>
                    <a:pt x="63613" y="81016"/>
                  </a:lnTo>
                  <a:lnTo>
                    <a:pt x="116043" y="98306"/>
                  </a:lnTo>
                  <a:lnTo>
                    <a:pt x="121882" y="105312"/>
                  </a:lnTo>
                  <a:lnTo>
                    <a:pt x="124604" y="114662"/>
                  </a:lnTo>
                  <a:lnTo>
                    <a:pt x="125249" y="125574"/>
                  </a:lnTo>
                  <a:lnTo>
                    <a:pt x="120999" y="132849"/>
                  </a:lnTo>
                  <a:lnTo>
                    <a:pt x="113487" y="137699"/>
                  </a:lnTo>
                  <a:lnTo>
                    <a:pt x="83678" y="144525"/>
                  </a:lnTo>
                  <a:lnTo>
                    <a:pt x="52840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4379855" y="2126756"/>
              <a:ext cx="123811" cy="452726"/>
            </a:xfrm>
            <a:custGeom>
              <a:avLst/>
              <a:gdLst/>
              <a:ahLst/>
              <a:cxnLst/>
              <a:rect l="0" t="0" r="0" b="0"/>
              <a:pathLst>
                <a:path w="123811" h="452726">
                  <a:moveTo>
                    <a:pt x="0" y="0"/>
                  </a:moveTo>
                  <a:lnTo>
                    <a:pt x="43152" y="55045"/>
                  </a:lnTo>
                  <a:lnTo>
                    <a:pt x="74803" y="114512"/>
                  </a:lnTo>
                  <a:lnTo>
                    <a:pt x="97559" y="174524"/>
                  </a:lnTo>
                  <a:lnTo>
                    <a:pt x="117796" y="234255"/>
                  </a:lnTo>
                  <a:lnTo>
                    <a:pt x="123810" y="288168"/>
                  </a:lnTo>
                  <a:lnTo>
                    <a:pt x="114413" y="343006"/>
                  </a:lnTo>
                  <a:lnTo>
                    <a:pt x="91222" y="390710"/>
                  </a:lnTo>
                  <a:lnTo>
                    <a:pt x="42114" y="4527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3" name="Group 112"/>
          <p:cNvGrpSpPr/>
          <p:nvPr/>
        </p:nvGrpSpPr>
        <p:grpSpPr>
          <a:xfrm rot="206384">
            <a:off x="368167" y="3541719"/>
            <a:ext cx="4291784" cy="797019"/>
            <a:chOff x="368167" y="3541719"/>
            <a:chExt cx="4291784" cy="797019"/>
          </a:xfrm>
        </p:grpSpPr>
        <p:sp>
          <p:nvSpPr>
            <p:cNvPr id="91" name="Freeform 90"/>
            <p:cNvSpPr/>
            <p:nvPr/>
          </p:nvSpPr>
          <p:spPr>
            <a:xfrm>
              <a:off x="368167" y="4089201"/>
              <a:ext cx="42115" cy="94758"/>
            </a:xfrm>
            <a:custGeom>
              <a:avLst/>
              <a:gdLst/>
              <a:ahLst/>
              <a:cxnLst/>
              <a:rect l="0" t="0" r="0" b="0"/>
              <a:pathLst>
                <a:path w="42115" h="94758">
                  <a:moveTo>
                    <a:pt x="42114" y="94757"/>
                  </a:moveTo>
                  <a:lnTo>
                    <a:pt x="22986" y="4088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462924" y="4004973"/>
              <a:ext cx="52643" cy="126343"/>
            </a:xfrm>
            <a:custGeom>
              <a:avLst/>
              <a:gdLst/>
              <a:ahLst/>
              <a:cxnLst/>
              <a:rect l="0" t="0" r="0" b="0"/>
              <a:pathLst>
                <a:path w="52643" h="126343">
                  <a:moveTo>
                    <a:pt x="52642" y="126342"/>
                  </a:moveTo>
                  <a:lnTo>
                    <a:pt x="34684" y="72467"/>
                  </a:lnTo>
                  <a:lnTo>
                    <a:pt x="23275" y="4291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583677" y="4141844"/>
              <a:ext cx="204380" cy="196894"/>
            </a:xfrm>
            <a:custGeom>
              <a:avLst/>
              <a:gdLst/>
              <a:ahLst/>
              <a:cxnLst/>
              <a:rect l="0" t="0" r="0" b="0"/>
              <a:pathLst>
                <a:path w="204380" h="196894">
                  <a:moveTo>
                    <a:pt x="5589" y="63171"/>
                  </a:moveTo>
                  <a:lnTo>
                    <a:pt x="0" y="79939"/>
                  </a:lnTo>
                  <a:lnTo>
                    <a:pt x="375" y="97529"/>
                  </a:lnTo>
                  <a:lnTo>
                    <a:pt x="13308" y="156170"/>
                  </a:lnTo>
                  <a:lnTo>
                    <a:pt x="19938" y="183273"/>
                  </a:lnTo>
                  <a:lnTo>
                    <a:pt x="25684" y="191202"/>
                  </a:lnTo>
                  <a:lnTo>
                    <a:pt x="33023" y="195318"/>
                  </a:lnTo>
                  <a:lnTo>
                    <a:pt x="41426" y="196893"/>
                  </a:lnTo>
                  <a:lnTo>
                    <a:pt x="49368" y="194433"/>
                  </a:lnTo>
                  <a:lnTo>
                    <a:pt x="64431" y="182341"/>
                  </a:lnTo>
                  <a:lnTo>
                    <a:pt x="80475" y="155802"/>
                  </a:lnTo>
                  <a:lnTo>
                    <a:pt x="82546" y="132807"/>
                  </a:lnTo>
                  <a:lnTo>
                    <a:pt x="81460" y="120123"/>
                  </a:lnTo>
                  <a:lnTo>
                    <a:pt x="83076" y="114007"/>
                  </a:lnTo>
                  <a:lnTo>
                    <a:pt x="86493" y="112270"/>
                  </a:lnTo>
                  <a:lnTo>
                    <a:pt x="91110" y="113451"/>
                  </a:lnTo>
                  <a:lnTo>
                    <a:pt x="94189" y="118918"/>
                  </a:lnTo>
                  <a:lnTo>
                    <a:pt x="100861" y="146629"/>
                  </a:lnTo>
                  <a:lnTo>
                    <a:pt x="122891" y="178139"/>
                  </a:lnTo>
                  <a:lnTo>
                    <a:pt x="129414" y="185440"/>
                  </a:lnTo>
                  <a:lnTo>
                    <a:pt x="137272" y="189137"/>
                  </a:lnTo>
                  <a:lnTo>
                    <a:pt x="155362" y="190126"/>
                  </a:lnTo>
                  <a:lnTo>
                    <a:pt x="171980" y="183546"/>
                  </a:lnTo>
                  <a:lnTo>
                    <a:pt x="179688" y="178516"/>
                  </a:lnTo>
                  <a:lnTo>
                    <a:pt x="191371" y="160449"/>
                  </a:lnTo>
                  <a:lnTo>
                    <a:pt x="199293" y="136821"/>
                  </a:lnTo>
                  <a:lnTo>
                    <a:pt x="204379" y="83525"/>
                  </a:lnTo>
                  <a:lnTo>
                    <a:pt x="202140" y="45025"/>
                  </a:lnTo>
                  <a:lnTo>
                    <a:pt x="19510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841950" y="3952331"/>
              <a:ext cx="157928" cy="297893"/>
            </a:xfrm>
            <a:custGeom>
              <a:avLst/>
              <a:gdLst/>
              <a:ahLst/>
              <a:cxnLst/>
              <a:rect l="0" t="0" r="0" b="0"/>
              <a:pathLst>
                <a:path w="157928" h="297893">
                  <a:moveTo>
                    <a:pt x="0" y="0"/>
                  </a:moveTo>
                  <a:lnTo>
                    <a:pt x="3119" y="42691"/>
                  </a:lnTo>
                  <a:lnTo>
                    <a:pt x="14654" y="95520"/>
                  </a:lnTo>
                  <a:lnTo>
                    <a:pt x="27027" y="153875"/>
                  </a:lnTo>
                  <a:lnTo>
                    <a:pt x="33804" y="210462"/>
                  </a:lnTo>
                  <a:lnTo>
                    <a:pt x="49425" y="272340"/>
                  </a:lnTo>
                  <a:lnTo>
                    <a:pt x="56281" y="294175"/>
                  </a:lnTo>
                  <a:lnTo>
                    <a:pt x="56238" y="297892"/>
                  </a:lnTo>
                  <a:lnTo>
                    <a:pt x="53870" y="296861"/>
                  </a:lnTo>
                  <a:lnTo>
                    <a:pt x="49951" y="292664"/>
                  </a:lnTo>
                  <a:lnTo>
                    <a:pt x="45597" y="275522"/>
                  </a:lnTo>
                  <a:lnTo>
                    <a:pt x="43742" y="214097"/>
                  </a:lnTo>
                  <a:lnTo>
                    <a:pt x="47907" y="191080"/>
                  </a:lnTo>
                  <a:lnTo>
                    <a:pt x="62417" y="163981"/>
                  </a:lnTo>
                  <a:lnTo>
                    <a:pt x="70857" y="159623"/>
                  </a:lnTo>
                  <a:lnTo>
                    <a:pt x="92713" y="157901"/>
                  </a:lnTo>
                  <a:lnTo>
                    <a:pt x="111785" y="164154"/>
                  </a:lnTo>
                  <a:lnTo>
                    <a:pt x="120147" y="169098"/>
                  </a:lnTo>
                  <a:lnTo>
                    <a:pt x="132557" y="183949"/>
                  </a:lnTo>
                  <a:lnTo>
                    <a:pt x="150056" y="222079"/>
                  </a:lnTo>
                  <a:lnTo>
                    <a:pt x="157927" y="2632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1081095" y="4114920"/>
              <a:ext cx="171467" cy="123363"/>
            </a:xfrm>
            <a:custGeom>
              <a:avLst/>
              <a:gdLst/>
              <a:ahLst/>
              <a:cxnLst/>
              <a:rect l="0" t="0" r="0" b="0"/>
              <a:pathLst>
                <a:path w="171467" h="123363">
                  <a:moveTo>
                    <a:pt x="97767" y="58509"/>
                  </a:moveTo>
                  <a:lnTo>
                    <a:pt x="88191" y="27227"/>
                  </a:lnTo>
                  <a:lnTo>
                    <a:pt x="77523" y="11071"/>
                  </a:lnTo>
                  <a:lnTo>
                    <a:pt x="69063" y="5827"/>
                  </a:lnTo>
                  <a:lnTo>
                    <a:pt x="47185" y="0"/>
                  </a:lnTo>
                  <a:lnTo>
                    <a:pt x="37140" y="786"/>
                  </a:lnTo>
                  <a:lnTo>
                    <a:pt x="19739" y="7898"/>
                  </a:lnTo>
                  <a:lnTo>
                    <a:pt x="7326" y="21978"/>
                  </a:lnTo>
                  <a:lnTo>
                    <a:pt x="2378" y="30645"/>
                  </a:lnTo>
                  <a:lnTo>
                    <a:pt x="0" y="52755"/>
                  </a:lnTo>
                  <a:lnTo>
                    <a:pt x="8005" y="99487"/>
                  </a:lnTo>
                  <a:lnTo>
                    <a:pt x="13359" y="108055"/>
                  </a:lnTo>
                  <a:lnTo>
                    <a:pt x="28667" y="120694"/>
                  </a:lnTo>
                  <a:lnTo>
                    <a:pt x="37662" y="123362"/>
                  </a:lnTo>
                  <a:lnTo>
                    <a:pt x="57016" y="123208"/>
                  </a:lnTo>
                  <a:lnTo>
                    <a:pt x="74196" y="113001"/>
                  </a:lnTo>
                  <a:lnTo>
                    <a:pt x="88461" y="96766"/>
                  </a:lnTo>
                  <a:lnTo>
                    <a:pt x="98700" y="77852"/>
                  </a:lnTo>
                  <a:lnTo>
                    <a:pt x="105452" y="41884"/>
                  </a:lnTo>
                  <a:lnTo>
                    <a:pt x="105230" y="36897"/>
                  </a:lnTo>
                  <a:lnTo>
                    <a:pt x="103912" y="37082"/>
                  </a:lnTo>
                  <a:lnTo>
                    <a:pt x="101864" y="40715"/>
                  </a:lnTo>
                  <a:lnTo>
                    <a:pt x="102707" y="54110"/>
                  </a:lnTo>
                  <a:lnTo>
                    <a:pt x="108151" y="70592"/>
                  </a:lnTo>
                  <a:lnTo>
                    <a:pt x="118370" y="85717"/>
                  </a:lnTo>
                  <a:lnTo>
                    <a:pt x="126710" y="90685"/>
                  </a:lnTo>
                  <a:lnTo>
                    <a:pt x="148455" y="96207"/>
                  </a:lnTo>
                  <a:lnTo>
                    <a:pt x="156125" y="96509"/>
                  </a:lnTo>
                  <a:lnTo>
                    <a:pt x="161239" y="95541"/>
                  </a:lnTo>
                  <a:lnTo>
                    <a:pt x="171466" y="9009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1305204" y="3931274"/>
              <a:ext cx="21058" cy="294799"/>
            </a:xfrm>
            <a:custGeom>
              <a:avLst/>
              <a:gdLst/>
              <a:ahLst/>
              <a:cxnLst/>
              <a:rect l="0" t="0" r="0" b="0"/>
              <a:pathLst>
                <a:path w="21058" h="294799">
                  <a:moveTo>
                    <a:pt x="0" y="0"/>
                  </a:moveTo>
                  <a:lnTo>
                    <a:pt x="0" y="58617"/>
                  </a:lnTo>
                  <a:lnTo>
                    <a:pt x="1170" y="118857"/>
                  </a:lnTo>
                  <a:lnTo>
                    <a:pt x="8333" y="170097"/>
                  </a:lnTo>
                  <a:lnTo>
                    <a:pt x="10095" y="224932"/>
                  </a:lnTo>
                  <a:lnTo>
                    <a:pt x="18804" y="277148"/>
                  </a:lnTo>
                  <a:lnTo>
                    <a:pt x="21057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1220976" y="4049319"/>
              <a:ext cx="168457" cy="18827"/>
            </a:xfrm>
            <a:custGeom>
              <a:avLst/>
              <a:gdLst/>
              <a:ahLst/>
              <a:cxnLst/>
              <a:rect l="0" t="0" r="0" b="0"/>
              <a:pathLst>
                <a:path w="168457" h="18827">
                  <a:moveTo>
                    <a:pt x="168456" y="18826"/>
                  </a:moveTo>
                  <a:lnTo>
                    <a:pt x="130978" y="10492"/>
                  </a:lnTo>
                  <a:lnTo>
                    <a:pt x="71970" y="1350"/>
                  </a:lnTo>
                  <a:lnTo>
                    <a:pt x="30163" y="0"/>
                  </a:lnTo>
                  <a:lnTo>
                    <a:pt x="0" y="82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1452603" y="3889160"/>
              <a:ext cx="31586" cy="73701"/>
            </a:xfrm>
            <a:custGeom>
              <a:avLst/>
              <a:gdLst/>
              <a:ahLst/>
              <a:cxnLst/>
              <a:rect l="0" t="0" r="0" b="0"/>
              <a:pathLst>
                <a:path w="31586" h="73701">
                  <a:moveTo>
                    <a:pt x="0" y="73700"/>
                  </a:moveTo>
                  <a:lnTo>
                    <a:pt x="23719" y="29737"/>
                  </a:lnTo>
                  <a:lnTo>
                    <a:pt x="3158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1536831" y="3910217"/>
              <a:ext cx="21058" cy="52644"/>
            </a:xfrm>
            <a:custGeom>
              <a:avLst/>
              <a:gdLst/>
              <a:ahLst/>
              <a:cxnLst/>
              <a:rect l="0" t="0" r="0" b="0"/>
              <a:pathLst>
                <a:path w="21058" h="52644">
                  <a:moveTo>
                    <a:pt x="0" y="52643"/>
                  </a:moveTo>
                  <a:lnTo>
                    <a:pt x="14471" y="28596"/>
                  </a:lnTo>
                  <a:lnTo>
                    <a:pt x="2105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1631587" y="3917428"/>
              <a:ext cx="650275" cy="171774"/>
            </a:xfrm>
            <a:custGeom>
              <a:avLst/>
              <a:gdLst/>
              <a:ahLst/>
              <a:cxnLst/>
              <a:rect l="0" t="0" r="0" b="0"/>
              <a:pathLst>
                <a:path w="650275" h="171774">
                  <a:moveTo>
                    <a:pt x="0" y="171773"/>
                  </a:moveTo>
                  <a:lnTo>
                    <a:pt x="42692" y="168653"/>
                  </a:lnTo>
                  <a:lnTo>
                    <a:pt x="102068" y="161050"/>
                  </a:lnTo>
                  <a:lnTo>
                    <a:pt x="163093" y="146719"/>
                  </a:lnTo>
                  <a:lnTo>
                    <a:pt x="217916" y="140308"/>
                  </a:lnTo>
                  <a:lnTo>
                    <a:pt x="273805" y="132109"/>
                  </a:lnTo>
                  <a:lnTo>
                    <a:pt x="329906" y="130143"/>
                  </a:lnTo>
                  <a:lnTo>
                    <a:pt x="393283" y="128585"/>
                  </a:lnTo>
                  <a:lnTo>
                    <a:pt x="455195" y="121345"/>
                  </a:lnTo>
                  <a:lnTo>
                    <a:pt x="517814" y="119568"/>
                  </a:lnTo>
                  <a:lnTo>
                    <a:pt x="581053" y="110855"/>
                  </a:lnTo>
                  <a:lnTo>
                    <a:pt x="630022" y="103458"/>
                  </a:lnTo>
                  <a:lnTo>
                    <a:pt x="635264" y="99324"/>
                  </a:lnTo>
                  <a:lnTo>
                    <a:pt x="636419" y="94228"/>
                  </a:lnTo>
                  <a:lnTo>
                    <a:pt x="631463" y="81157"/>
                  </a:lnTo>
                  <a:lnTo>
                    <a:pt x="614349" y="55236"/>
                  </a:lnTo>
                  <a:lnTo>
                    <a:pt x="567639" y="17722"/>
                  </a:lnTo>
                  <a:lnTo>
                    <a:pt x="533266" y="97"/>
                  </a:lnTo>
                  <a:lnTo>
                    <a:pt x="534495" y="0"/>
                  </a:lnTo>
                  <a:lnTo>
                    <a:pt x="590684" y="17777"/>
                  </a:lnTo>
                  <a:lnTo>
                    <a:pt x="630755" y="39882"/>
                  </a:lnTo>
                  <a:lnTo>
                    <a:pt x="647273" y="53104"/>
                  </a:lnTo>
                  <a:lnTo>
                    <a:pt x="650274" y="61074"/>
                  </a:lnTo>
                  <a:lnTo>
                    <a:pt x="649935" y="69898"/>
                  </a:lnTo>
                  <a:lnTo>
                    <a:pt x="643319" y="87891"/>
                  </a:lnTo>
                  <a:lnTo>
                    <a:pt x="632580" y="103687"/>
                  </a:lnTo>
                  <a:lnTo>
                    <a:pt x="616889" y="115386"/>
                  </a:lnTo>
                  <a:lnTo>
                    <a:pt x="569086" y="145073"/>
                  </a:lnTo>
                  <a:lnTo>
                    <a:pt x="547482" y="15071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2511257" y="3867554"/>
              <a:ext cx="204766" cy="221564"/>
            </a:xfrm>
            <a:custGeom>
              <a:avLst/>
              <a:gdLst/>
              <a:ahLst/>
              <a:cxnLst/>
              <a:rect l="0" t="0" r="0" b="0"/>
              <a:pathLst>
                <a:path w="204766" h="221564">
                  <a:moveTo>
                    <a:pt x="4723" y="53191"/>
                  </a:moveTo>
                  <a:lnTo>
                    <a:pt x="21512" y="115471"/>
                  </a:lnTo>
                  <a:lnTo>
                    <a:pt x="30807" y="177798"/>
                  </a:lnTo>
                  <a:lnTo>
                    <a:pt x="34679" y="216194"/>
                  </a:lnTo>
                  <a:lnTo>
                    <a:pt x="34052" y="221521"/>
                  </a:lnTo>
                  <a:lnTo>
                    <a:pt x="32465" y="221563"/>
                  </a:lnTo>
                  <a:lnTo>
                    <a:pt x="21512" y="196414"/>
                  </a:lnTo>
                  <a:lnTo>
                    <a:pt x="4623" y="144278"/>
                  </a:lnTo>
                  <a:lnTo>
                    <a:pt x="0" y="118241"/>
                  </a:lnTo>
                  <a:lnTo>
                    <a:pt x="9460" y="55056"/>
                  </a:lnTo>
                  <a:lnTo>
                    <a:pt x="24714" y="27747"/>
                  </a:lnTo>
                  <a:lnTo>
                    <a:pt x="44052" y="4838"/>
                  </a:lnTo>
                  <a:lnTo>
                    <a:pt x="54339" y="1068"/>
                  </a:lnTo>
                  <a:lnTo>
                    <a:pt x="81367" y="0"/>
                  </a:lnTo>
                  <a:lnTo>
                    <a:pt x="118290" y="11565"/>
                  </a:lnTo>
                  <a:lnTo>
                    <a:pt x="145868" y="29809"/>
                  </a:lnTo>
                  <a:lnTo>
                    <a:pt x="168857" y="61211"/>
                  </a:lnTo>
                  <a:lnTo>
                    <a:pt x="193205" y="116032"/>
                  </a:lnTo>
                  <a:lnTo>
                    <a:pt x="201340" y="150969"/>
                  </a:lnTo>
                  <a:lnTo>
                    <a:pt x="204765" y="19006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3129226" y="3541719"/>
              <a:ext cx="155336" cy="494841"/>
            </a:xfrm>
            <a:custGeom>
              <a:avLst/>
              <a:gdLst/>
              <a:ahLst/>
              <a:cxnLst/>
              <a:rect l="0" t="0" r="0" b="0"/>
              <a:pathLst>
                <a:path w="155336" h="494841">
                  <a:moveTo>
                    <a:pt x="155335" y="0"/>
                  </a:moveTo>
                  <a:lnTo>
                    <a:pt x="124052" y="9575"/>
                  </a:lnTo>
                  <a:lnTo>
                    <a:pt x="85647" y="39404"/>
                  </a:lnTo>
                  <a:lnTo>
                    <a:pt x="43075" y="95443"/>
                  </a:lnTo>
                  <a:lnTo>
                    <a:pt x="19394" y="158942"/>
                  </a:lnTo>
                  <a:lnTo>
                    <a:pt x="4610" y="219870"/>
                  </a:lnTo>
                  <a:lnTo>
                    <a:pt x="0" y="280994"/>
                  </a:lnTo>
                  <a:lnTo>
                    <a:pt x="7404" y="329833"/>
                  </a:lnTo>
                  <a:lnTo>
                    <a:pt x="30274" y="388850"/>
                  </a:lnTo>
                  <a:lnTo>
                    <a:pt x="57322" y="439979"/>
                  </a:lnTo>
                  <a:lnTo>
                    <a:pt x="102692" y="4948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3316152" y="3741761"/>
              <a:ext cx="136871" cy="236285"/>
            </a:xfrm>
            <a:custGeom>
              <a:avLst/>
              <a:gdLst/>
              <a:ahLst/>
              <a:cxnLst/>
              <a:rect l="0" t="0" r="0" b="0"/>
              <a:pathLst>
                <a:path w="136871" h="236285">
                  <a:moveTo>
                    <a:pt x="0" y="21056"/>
                  </a:moveTo>
                  <a:lnTo>
                    <a:pt x="19128" y="84484"/>
                  </a:lnTo>
                  <a:lnTo>
                    <a:pt x="48193" y="147421"/>
                  </a:lnTo>
                  <a:lnTo>
                    <a:pt x="66557" y="205633"/>
                  </a:lnTo>
                  <a:lnTo>
                    <a:pt x="82761" y="235103"/>
                  </a:lnTo>
                  <a:lnTo>
                    <a:pt x="87930" y="236284"/>
                  </a:lnTo>
                  <a:lnTo>
                    <a:pt x="92545" y="232392"/>
                  </a:lnTo>
                  <a:lnTo>
                    <a:pt x="96792" y="225118"/>
                  </a:lnTo>
                  <a:lnTo>
                    <a:pt x="107286" y="166674"/>
                  </a:lnTo>
                  <a:lnTo>
                    <a:pt x="114129" y="111952"/>
                  </a:lnTo>
                  <a:lnTo>
                    <a:pt x="127045" y="53520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3488878" y="3791912"/>
              <a:ext cx="174715" cy="169190"/>
            </a:xfrm>
            <a:custGeom>
              <a:avLst/>
              <a:gdLst/>
              <a:ahLst/>
              <a:cxnLst/>
              <a:rect l="0" t="0" r="0" b="0"/>
              <a:pathLst>
                <a:path w="174715" h="169190">
                  <a:moveTo>
                    <a:pt x="90486" y="76191"/>
                  </a:moveTo>
                  <a:lnTo>
                    <a:pt x="87366" y="33499"/>
                  </a:lnTo>
                  <a:lnTo>
                    <a:pt x="84897" y="23163"/>
                  </a:lnTo>
                  <a:lnTo>
                    <a:pt x="79741" y="15102"/>
                  </a:lnTo>
                  <a:lnTo>
                    <a:pt x="64653" y="3027"/>
                  </a:lnTo>
                  <a:lnTo>
                    <a:pt x="46250" y="0"/>
                  </a:lnTo>
                  <a:lnTo>
                    <a:pt x="36428" y="830"/>
                  </a:lnTo>
                  <a:lnTo>
                    <a:pt x="19277" y="11112"/>
                  </a:lnTo>
                  <a:lnTo>
                    <a:pt x="11428" y="18767"/>
                  </a:lnTo>
                  <a:lnTo>
                    <a:pt x="2706" y="39751"/>
                  </a:lnTo>
                  <a:lnTo>
                    <a:pt x="0" y="63504"/>
                  </a:lnTo>
                  <a:lnTo>
                    <a:pt x="10792" y="123609"/>
                  </a:lnTo>
                  <a:lnTo>
                    <a:pt x="26189" y="158871"/>
                  </a:lnTo>
                  <a:lnTo>
                    <a:pt x="33583" y="165236"/>
                  </a:lnTo>
                  <a:lnTo>
                    <a:pt x="42022" y="168309"/>
                  </a:lnTo>
                  <a:lnTo>
                    <a:pt x="51158" y="169189"/>
                  </a:lnTo>
                  <a:lnTo>
                    <a:pt x="59588" y="165096"/>
                  </a:lnTo>
                  <a:lnTo>
                    <a:pt x="75194" y="148069"/>
                  </a:lnTo>
                  <a:lnTo>
                    <a:pt x="103798" y="86559"/>
                  </a:lnTo>
                  <a:lnTo>
                    <a:pt x="107549" y="83103"/>
                  </a:lnTo>
                  <a:lnTo>
                    <a:pt x="111220" y="84308"/>
                  </a:lnTo>
                  <a:lnTo>
                    <a:pt x="118418" y="95006"/>
                  </a:lnTo>
                  <a:lnTo>
                    <a:pt x="135691" y="127350"/>
                  </a:lnTo>
                  <a:lnTo>
                    <a:pt x="154573" y="146331"/>
                  </a:lnTo>
                  <a:lnTo>
                    <a:pt x="174714" y="16041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3697154" y="3762817"/>
              <a:ext cx="92781" cy="160720"/>
            </a:xfrm>
            <a:custGeom>
              <a:avLst/>
              <a:gdLst/>
              <a:ahLst/>
              <a:cxnLst/>
              <a:rect l="0" t="0" r="0" b="0"/>
              <a:pathLst>
                <a:path w="92781" h="160720">
                  <a:moveTo>
                    <a:pt x="8552" y="94757"/>
                  </a:moveTo>
                  <a:lnTo>
                    <a:pt x="23206" y="156849"/>
                  </a:lnTo>
                  <a:lnTo>
                    <a:pt x="24171" y="160719"/>
                  </a:lnTo>
                  <a:lnTo>
                    <a:pt x="4693" y="104162"/>
                  </a:lnTo>
                  <a:lnTo>
                    <a:pt x="0" y="67778"/>
                  </a:lnTo>
                  <a:lnTo>
                    <a:pt x="5141" y="47282"/>
                  </a:lnTo>
                  <a:lnTo>
                    <a:pt x="9787" y="38540"/>
                  </a:lnTo>
                  <a:lnTo>
                    <a:pt x="24309" y="25708"/>
                  </a:lnTo>
                  <a:lnTo>
                    <a:pt x="70072" y="5292"/>
                  </a:lnTo>
                  <a:lnTo>
                    <a:pt x="9278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3874162" y="3825989"/>
              <a:ext cx="21058" cy="94757"/>
            </a:xfrm>
            <a:custGeom>
              <a:avLst/>
              <a:gdLst/>
              <a:ahLst/>
              <a:cxnLst/>
              <a:rect l="0" t="0" r="0" b="0"/>
              <a:pathLst>
                <a:path w="21058" h="94757">
                  <a:moveTo>
                    <a:pt x="0" y="0"/>
                  </a:moveTo>
                  <a:lnTo>
                    <a:pt x="11453" y="54144"/>
                  </a:lnTo>
                  <a:lnTo>
                    <a:pt x="21057" y="947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3874162" y="3710175"/>
              <a:ext cx="21058" cy="10530"/>
            </a:xfrm>
            <a:custGeom>
              <a:avLst/>
              <a:gdLst/>
              <a:ahLst/>
              <a:cxnLst/>
              <a:rect l="0" t="0" r="0" b="0"/>
              <a:pathLst>
                <a:path w="21058" h="10530">
                  <a:moveTo>
                    <a:pt x="21057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3983956" y="3809160"/>
              <a:ext cx="163948" cy="118484"/>
            </a:xfrm>
            <a:custGeom>
              <a:avLst/>
              <a:gdLst/>
              <a:ahLst/>
              <a:cxnLst/>
              <a:rect l="0" t="0" r="0" b="0"/>
              <a:pathLst>
                <a:path w="163948" h="118484">
                  <a:moveTo>
                    <a:pt x="79719" y="48414"/>
                  </a:moveTo>
                  <a:lnTo>
                    <a:pt x="85309" y="31647"/>
                  </a:lnTo>
                  <a:lnTo>
                    <a:pt x="83446" y="24368"/>
                  </a:lnTo>
                  <a:lnTo>
                    <a:pt x="72017" y="10041"/>
                  </a:lnTo>
                  <a:lnTo>
                    <a:pt x="52120" y="2113"/>
                  </a:lnTo>
                  <a:lnTo>
                    <a:pt x="40262" y="0"/>
                  </a:lnTo>
                  <a:lnTo>
                    <a:pt x="30018" y="2100"/>
                  </a:lnTo>
                  <a:lnTo>
                    <a:pt x="12396" y="13792"/>
                  </a:lnTo>
                  <a:lnTo>
                    <a:pt x="3005" y="33806"/>
                  </a:lnTo>
                  <a:lnTo>
                    <a:pt x="0" y="58300"/>
                  </a:lnTo>
                  <a:lnTo>
                    <a:pt x="2565" y="84783"/>
                  </a:lnTo>
                  <a:lnTo>
                    <a:pt x="10723" y="105912"/>
                  </a:lnTo>
                  <a:lnTo>
                    <a:pt x="16175" y="114822"/>
                  </a:lnTo>
                  <a:lnTo>
                    <a:pt x="22148" y="118422"/>
                  </a:lnTo>
                  <a:lnTo>
                    <a:pt x="28471" y="118483"/>
                  </a:lnTo>
                  <a:lnTo>
                    <a:pt x="41734" y="112311"/>
                  </a:lnTo>
                  <a:lnTo>
                    <a:pt x="55428" y="101769"/>
                  </a:lnTo>
                  <a:lnTo>
                    <a:pt x="70702" y="77091"/>
                  </a:lnTo>
                  <a:lnTo>
                    <a:pt x="82637" y="47553"/>
                  </a:lnTo>
                  <a:lnTo>
                    <a:pt x="86344" y="44330"/>
                  </a:lnTo>
                  <a:lnTo>
                    <a:pt x="89985" y="45691"/>
                  </a:lnTo>
                  <a:lnTo>
                    <a:pt x="97150" y="56563"/>
                  </a:lnTo>
                  <a:lnTo>
                    <a:pt x="114401" y="89018"/>
                  </a:lnTo>
                  <a:lnTo>
                    <a:pt x="120388" y="96541"/>
                  </a:lnTo>
                  <a:lnTo>
                    <a:pt x="136399" y="104899"/>
                  </a:lnTo>
                  <a:lnTo>
                    <a:pt x="163947" y="11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4168960" y="3657534"/>
              <a:ext cx="127079" cy="227327"/>
            </a:xfrm>
            <a:custGeom>
              <a:avLst/>
              <a:gdLst/>
              <a:ahLst/>
              <a:cxnLst/>
              <a:rect l="0" t="0" r="0" b="0"/>
              <a:pathLst>
                <a:path w="127079" h="227327">
                  <a:moveTo>
                    <a:pt x="0" y="0"/>
                  </a:moveTo>
                  <a:lnTo>
                    <a:pt x="5589" y="58616"/>
                  </a:lnTo>
                  <a:lnTo>
                    <a:pt x="16789" y="120026"/>
                  </a:lnTo>
                  <a:lnTo>
                    <a:pt x="20214" y="178430"/>
                  </a:lnTo>
                  <a:lnTo>
                    <a:pt x="19513" y="198625"/>
                  </a:lnTo>
                  <a:lnTo>
                    <a:pt x="17688" y="199096"/>
                  </a:lnTo>
                  <a:lnTo>
                    <a:pt x="15302" y="195902"/>
                  </a:lnTo>
                  <a:lnTo>
                    <a:pt x="11942" y="169049"/>
                  </a:lnTo>
                  <a:lnTo>
                    <a:pt x="16537" y="137046"/>
                  </a:lnTo>
                  <a:lnTo>
                    <a:pt x="22723" y="129968"/>
                  </a:lnTo>
                  <a:lnTo>
                    <a:pt x="42074" y="122104"/>
                  </a:lnTo>
                  <a:lnTo>
                    <a:pt x="63153" y="121729"/>
                  </a:lnTo>
                  <a:lnTo>
                    <a:pt x="84220" y="126631"/>
                  </a:lnTo>
                  <a:lnTo>
                    <a:pt x="105281" y="136609"/>
                  </a:lnTo>
                  <a:lnTo>
                    <a:pt x="120101" y="151962"/>
                  </a:lnTo>
                  <a:lnTo>
                    <a:pt x="125691" y="160969"/>
                  </a:lnTo>
                  <a:lnTo>
                    <a:pt x="127078" y="170484"/>
                  </a:lnTo>
                  <a:lnTo>
                    <a:pt x="122379" y="190414"/>
                  </a:lnTo>
                  <a:lnTo>
                    <a:pt x="109373" y="207850"/>
                  </a:lnTo>
                  <a:lnTo>
                    <a:pt x="100991" y="215776"/>
                  </a:lnTo>
                  <a:lnTo>
                    <a:pt x="79200" y="224582"/>
                  </a:lnTo>
                  <a:lnTo>
                    <a:pt x="55087" y="227326"/>
                  </a:lnTo>
                  <a:lnTo>
                    <a:pt x="32672" y="224646"/>
                  </a:lnTo>
                  <a:lnTo>
                    <a:pt x="17250" y="216435"/>
                  </a:lnTo>
                  <a:lnTo>
                    <a:pt x="0" y="2000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4358473" y="3594362"/>
              <a:ext cx="21058" cy="273742"/>
            </a:xfrm>
            <a:custGeom>
              <a:avLst/>
              <a:gdLst/>
              <a:ahLst/>
              <a:cxnLst/>
              <a:rect l="0" t="0" r="0" b="0"/>
              <a:pathLst>
                <a:path w="21058" h="273742">
                  <a:moveTo>
                    <a:pt x="0" y="0"/>
                  </a:moveTo>
                  <a:lnTo>
                    <a:pt x="0" y="58617"/>
                  </a:lnTo>
                  <a:lnTo>
                    <a:pt x="1170" y="120026"/>
                  </a:lnTo>
                  <a:lnTo>
                    <a:pt x="11453" y="178430"/>
                  </a:lnTo>
                  <a:lnTo>
                    <a:pt x="19160" y="235027"/>
                  </a:lnTo>
                  <a:lnTo>
                    <a:pt x="21057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4421644" y="3725110"/>
              <a:ext cx="126343" cy="132465"/>
            </a:xfrm>
            <a:custGeom>
              <a:avLst/>
              <a:gdLst/>
              <a:ahLst/>
              <a:cxnLst/>
              <a:rect l="0" t="0" r="0" b="0"/>
              <a:pathLst>
                <a:path w="126343" h="132465">
                  <a:moveTo>
                    <a:pt x="0" y="79822"/>
                  </a:moveTo>
                  <a:lnTo>
                    <a:pt x="53875" y="61863"/>
                  </a:lnTo>
                  <a:lnTo>
                    <a:pt x="74247" y="55073"/>
                  </a:lnTo>
                  <a:lnTo>
                    <a:pt x="88761" y="41916"/>
                  </a:lnTo>
                  <a:lnTo>
                    <a:pt x="94269" y="33494"/>
                  </a:lnTo>
                  <a:lnTo>
                    <a:pt x="95601" y="25540"/>
                  </a:lnTo>
                  <a:lnTo>
                    <a:pt x="94150" y="17898"/>
                  </a:lnTo>
                  <a:lnTo>
                    <a:pt x="90842" y="10463"/>
                  </a:lnTo>
                  <a:lnTo>
                    <a:pt x="83958" y="5507"/>
                  </a:lnTo>
                  <a:lnTo>
                    <a:pt x="63831" y="0"/>
                  </a:lnTo>
                  <a:lnTo>
                    <a:pt x="54252" y="871"/>
                  </a:lnTo>
                  <a:lnTo>
                    <a:pt x="37370" y="8078"/>
                  </a:lnTo>
                  <a:lnTo>
                    <a:pt x="25188" y="22199"/>
                  </a:lnTo>
                  <a:lnTo>
                    <a:pt x="20301" y="30878"/>
                  </a:lnTo>
                  <a:lnTo>
                    <a:pt x="17991" y="49880"/>
                  </a:lnTo>
                  <a:lnTo>
                    <a:pt x="22034" y="68854"/>
                  </a:lnTo>
                  <a:lnTo>
                    <a:pt x="43693" y="100098"/>
                  </a:lnTo>
                  <a:lnTo>
                    <a:pt x="58024" y="113400"/>
                  </a:lnTo>
                  <a:lnTo>
                    <a:pt x="76091" y="123211"/>
                  </a:lnTo>
                  <a:lnTo>
                    <a:pt x="126342" y="13246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4547985" y="3562776"/>
              <a:ext cx="111966" cy="442198"/>
            </a:xfrm>
            <a:custGeom>
              <a:avLst/>
              <a:gdLst/>
              <a:ahLst/>
              <a:cxnLst/>
              <a:rect l="0" t="0" r="0" b="0"/>
              <a:pathLst>
                <a:path w="111966" h="442198">
                  <a:moveTo>
                    <a:pt x="0" y="0"/>
                  </a:moveTo>
                  <a:lnTo>
                    <a:pt x="14572" y="51025"/>
                  </a:lnTo>
                  <a:lnTo>
                    <a:pt x="52998" y="110458"/>
                  </a:lnTo>
                  <a:lnTo>
                    <a:pt x="80549" y="170091"/>
                  </a:lnTo>
                  <a:lnTo>
                    <a:pt x="102826" y="233336"/>
                  </a:lnTo>
                  <a:lnTo>
                    <a:pt x="111965" y="284776"/>
                  </a:lnTo>
                  <a:lnTo>
                    <a:pt x="111554" y="337062"/>
                  </a:lnTo>
                  <a:lnTo>
                    <a:pt x="100904" y="386480"/>
                  </a:lnTo>
                  <a:lnTo>
                    <a:pt x="73700" y="4421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4" name="Freeform 113"/>
          <p:cNvSpPr/>
          <p:nvPr/>
        </p:nvSpPr>
        <p:spPr>
          <a:xfrm>
            <a:off x="177225" y="163267"/>
            <a:ext cx="435729" cy="447386"/>
          </a:xfrm>
          <a:custGeom>
            <a:avLst/>
            <a:gdLst/>
            <a:ahLst/>
            <a:cxnLst/>
            <a:rect l="0" t="0" r="0" b="0"/>
            <a:pathLst>
              <a:path w="435729" h="447386">
                <a:moveTo>
                  <a:pt x="128101" y="394743"/>
                </a:moveTo>
                <a:lnTo>
                  <a:pt x="139554" y="345812"/>
                </a:lnTo>
                <a:lnTo>
                  <a:pt x="152850" y="286682"/>
                </a:lnTo>
                <a:lnTo>
                  <a:pt x="159506" y="223875"/>
                </a:lnTo>
                <a:lnTo>
                  <a:pt x="167753" y="172128"/>
                </a:lnTo>
                <a:lnTo>
                  <a:pt x="169729" y="117193"/>
                </a:lnTo>
                <a:lnTo>
                  <a:pt x="178524" y="62451"/>
                </a:lnTo>
                <a:lnTo>
                  <a:pt x="194951" y="5797"/>
                </a:lnTo>
                <a:lnTo>
                  <a:pt x="200744" y="915"/>
                </a:lnTo>
                <a:lnTo>
                  <a:pt x="208115" y="0"/>
                </a:lnTo>
                <a:lnTo>
                  <a:pt x="216539" y="1729"/>
                </a:lnTo>
                <a:lnTo>
                  <a:pt x="232137" y="13010"/>
                </a:lnTo>
                <a:lnTo>
                  <a:pt x="254073" y="42211"/>
                </a:lnTo>
                <a:lnTo>
                  <a:pt x="282446" y="94000"/>
                </a:lnTo>
                <a:lnTo>
                  <a:pt x="316646" y="155356"/>
                </a:lnTo>
                <a:lnTo>
                  <a:pt x="341129" y="214737"/>
                </a:lnTo>
                <a:lnTo>
                  <a:pt x="383388" y="275364"/>
                </a:lnTo>
                <a:lnTo>
                  <a:pt x="407553" y="303869"/>
                </a:lnTo>
                <a:lnTo>
                  <a:pt x="406819" y="309594"/>
                </a:lnTo>
                <a:lnTo>
                  <a:pt x="400481" y="313410"/>
                </a:lnTo>
                <a:lnTo>
                  <a:pt x="390406" y="315955"/>
                </a:lnTo>
                <a:lnTo>
                  <a:pt x="366733" y="309423"/>
                </a:lnTo>
                <a:lnTo>
                  <a:pt x="308008" y="282512"/>
                </a:lnTo>
                <a:lnTo>
                  <a:pt x="254564" y="250401"/>
                </a:lnTo>
                <a:lnTo>
                  <a:pt x="193483" y="227152"/>
                </a:lnTo>
                <a:lnTo>
                  <a:pt x="138921" y="208853"/>
                </a:lnTo>
                <a:lnTo>
                  <a:pt x="90334" y="191604"/>
                </a:lnTo>
                <a:lnTo>
                  <a:pt x="36283" y="171603"/>
                </a:lnTo>
                <a:lnTo>
                  <a:pt x="2630" y="160041"/>
                </a:lnTo>
                <a:lnTo>
                  <a:pt x="0" y="157557"/>
                </a:lnTo>
                <a:lnTo>
                  <a:pt x="2926" y="155900"/>
                </a:lnTo>
                <a:lnTo>
                  <a:pt x="62224" y="151854"/>
                </a:lnTo>
                <a:lnTo>
                  <a:pt x="110662" y="145481"/>
                </a:lnTo>
                <a:lnTo>
                  <a:pt x="172663" y="139615"/>
                </a:lnTo>
                <a:lnTo>
                  <a:pt x="226702" y="130806"/>
                </a:lnTo>
                <a:lnTo>
                  <a:pt x="280929" y="120787"/>
                </a:lnTo>
                <a:lnTo>
                  <a:pt x="341173" y="106922"/>
                </a:lnTo>
                <a:lnTo>
                  <a:pt x="398133" y="101323"/>
                </a:lnTo>
                <a:lnTo>
                  <a:pt x="426320" y="100557"/>
                </a:lnTo>
                <a:lnTo>
                  <a:pt x="433368" y="102693"/>
                </a:lnTo>
                <a:lnTo>
                  <a:pt x="435728" y="106456"/>
                </a:lnTo>
                <a:lnTo>
                  <a:pt x="434961" y="111305"/>
                </a:lnTo>
                <a:lnTo>
                  <a:pt x="416919" y="143133"/>
                </a:lnTo>
                <a:lnTo>
                  <a:pt x="370112" y="202892"/>
                </a:lnTo>
                <a:lnTo>
                  <a:pt x="354984" y="217059"/>
                </a:lnTo>
                <a:lnTo>
                  <a:pt x="297204" y="258462"/>
                </a:lnTo>
                <a:lnTo>
                  <a:pt x="241873" y="312629"/>
                </a:lnTo>
                <a:lnTo>
                  <a:pt x="179648" y="368719"/>
                </a:lnTo>
                <a:lnTo>
                  <a:pt x="133546" y="425443"/>
                </a:lnTo>
                <a:lnTo>
                  <a:pt x="117572" y="447385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5" name="Freeform 114"/>
          <p:cNvSpPr/>
          <p:nvPr/>
        </p:nvSpPr>
        <p:spPr>
          <a:xfrm>
            <a:off x="9586408" y="118754"/>
            <a:ext cx="449972" cy="344500"/>
          </a:xfrm>
          <a:custGeom>
            <a:avLst/>
            <a:gdLst/>
            <a:ahLst/>
            <a:cxnLst/>
            <a:rect l="0" t="0" r="0" b="0"/>
            <a:pathLst>
              <a:path w="449972" h="344500">
                <a:moveTo>
                  <a:pt x="78753" y="302385"/>
                </a:moveTo>
                <a:lnTo>
                  <a:pt x="94394" y="284405"/>
                </a:lnTo>
                <a:lnTo>
                  <a:pt x="117190" y="228032"/>
                </a:lnTo>
                <a:lnTo>
                  <a:pt x="134883" y="170368"/>
                </a:lnTo>
                <a:lnTo>
                  <a:pt x="148938" y="115954"/>
                </a:lnTo>
                <a:lnTo>
                  <a:pt x="166099" y="63265"/>
                </a:lnTo>
                <a:lnTo>
                  <a:pt x="192420" y="5431"/>
                </a:lnTo>
                <a:lnTo>
                  <a:pt x="200154" y="1470"/>
                </a:lnTo>
                <a:lnTo>
                  <a:pt x="208820" y="0"/>
                </a:lnTo>
                <a:lnTo>
                  <a:pt x="216937" y="3699"/>
                </a:lnTo>
                <a:lnTo>
                  <a:pt x="232195" y="20287"/>
                </a:lnTo>
                <a:lnTo>
                  <a:pt x="261053" y="77470"/>
                </a:lnTo>
                <a:lnTo>
                  <a:pt x="289284" y="135732"/>
                </a:lnTo>
                <a:lnTo>
                  <a:pt x="307248" y="169169"/>
                </a:lnTo>
                <a:lnTo>
                  <a:pt x="329389" y="222389"/>
                </a:lnTo>
                <a:lnTo>
                  <a:pt x="328901" y="230337"/>
                </a:lnTo>
                <a:lnTo>
                  <a:pt x="323897" y="234466"/>
                </a:lnTo>
                <a:lnTo>
                  <a:pt x="307029" y="235934"/>
                </a:lnTo>
                <a:lnTo>
                  <a:pt x="287833" y="232687"/>
                </a:lnTo>
                <a:lnTo>
                  <a:pt x="232443" y="206600"/>
                </a:lnTo>
                <a:lnTo>
                  <a:pt x="174338" y="183851"/>
                </a:lnTo>
                <a:lnTo>
                  <a:pt x="120976" y="157286"/>
                </a:lnTo>
                <a:lnTo>
                  <a:pt x="67595" y="141403"/>
                </a:lnTo>
                <a:lnTo>
                  <a:pt x="18707" y="125830"/>
                </a:lnTo>
                <a:lnTo>
                  <a:pt x="983" y="114342"/>
                </a:lnTo>
                <a:lnTo>
                  <a:pt x="0" y="108003"/>
                </a:lnTo>
                <a:lnTo>
                  <a:pt x="4024" y="101437"/>
                </a:lnTo>
                <a:lnTo>
                  <a:pt x="11386" y="94721"/>
                </a:lnTo>
                <a:lnTo>
                  <a:pt x="35164" y="87257"/>
                </a:lnTo>
                <a:lnTo>
                  <a:pt x="84555" y="86176"/>
                </a:lnTo>
                <a:lnTo>
                  <a:pt x="143643" y="90144"/>
                </a:lnTo>
                <a:lnTo>
                  <a:pt x="199365" y="91320"/>
                </a:lnTo>
                <a:lnTo>
                  <a:pt x="251750" y="91669"/>
                </a:lnTo>
                <a:lnTo>
                  <a:pt x="311725" y="91772"/>
                </a:lnTo>
                <a:lnTo>
                  <a:pt x="373949" y="94922"/>
                </a:lnTo>
                <a:lnTo>
                  <a:pt x="427481" y="97025"/>
                </a:lnTo>
                <a:lnTo>
                  <a:pt x="441090" y="95289"/>
                </a:lnTo>
                <a:lnTo>
                  <a:pt x="447822" y="96471"/>
                </a:lnTo>
                <a:lnTo>
                  <a:pt x="449971" y="99598"/>
                </a:lnTo>
                <a:lnTo>
                  <a:pt x="449064" y="104023"/>
                </a:lnTo>
                <a:lnTo>
                  <a:pt x="444950" y="108143"/>
                </a:lnTo>
                <a:lnTo>
                  <a:pt x="392268" y="132339"/>
                </a:lnTo>
                <a:lnTo>
                  <a:pt x="343742" y="152046"/>
                </a:lnTo>
                <a:lnTo>
                  <a:pt x="284518" y="179665"/>
                </a:lnTo>
                <a:lnTo>
                  <a:pt x="223361" y="221677"/>
                </a:lnTo>
                <a:lnTo>
                  <a:pt x="167632" y="264952"/>
                </a:lnTo>
                <a:lnTo>
                  <a:pt x="114030" y="300190"/>
                </a:lnTo>
                <a:lnTo>
                  <a:pt x="58944" y="338068"/>
                </a:lnTo>
                <a:lnTo>
                  <a:pt x="36638" y="344499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902203" y="221098"/>
            <a:ext cx="3327499" cy="558011"/>
            <a:chOff x="902203" y="221098"/>
            <a:chExt cx="3327499" cy="558011"/>
          </a:xfrm>
        </p:grpSpPr>
        <p:sp>
          <p:nvSpPr>
            <p:cNvPr id="2" name="Freeform 1"/>
            <p:cNvSpPr/>
            <p:nvPr/>
          </p:nvSpPr>
          <p:spPr>
            <a:xfrm>
              <a:off x="1158134" y="284269"/>
              <a:ext cx="19514" cy="494840"/>
            </a:xfrm>
            <a:custGeom>
              <a:avLst/>
              <a:gdLst/>
              <a:ahLst/>
              <a:cxnLst/>
              <a:rect l="0" t="0" r="0" b="0"/>
              <a:pathLst>
                <a:path w="19514" h="494840">
                  <a:moveTo>
                    <a:pt x="0" y="0"/>
                  </a:moveTo>
                  <a:lnTo>
                    <a:pt x="14654" y="55141"/>
                  </a:lnTo>
                  <a:lnTo>
                    <a:pt x="19160" y="103556"/>
                  </a:lnTo>
                  <a:lnTo>
                    <a:pt x="19513" y="166251"/>
                  </a:lnTo>
                  <a:lnTo>
                    <a:pt x="13711" y="221225"/>
                  </a:lnTo>
                  <a:lnTo>
                    <a:pt x="11472" y="271699"/>
                  </a:lnTo>
                  <a:lnTo>
                    <a:pt x="10808" y="334617"/>
                  </a:lnTo>
                  <a:lnTo>
                    <a:pt x="9442" y="389004"/>
                  </a:lnTo>
                  <a:lnTo>
                    <a:pt x="2212" y="443128"/>
                  </a:lnTo>
                  <a:lnTo>
                    <a:pt x="0" y="4948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902203" y="326383"/>
              <a:ext cx="266461" cy="271663"/>
            </a:xfrm>
            <a:custGeom>
              <a:avLst/>
              <a:gdLst/>
              <a:ahLst/>
              <a:cxnLst/>
              <a:rect l="0" t="0" r="0" b="0"/>
              <a:pathLst>
                <a:path w="266461" h="271663">
                  <a:moveTo>
                    <a:pt x="266460" y="200041"/>
                  </a:moveTo>
                  <a:lnTo>
                    <a:pt x="203032" y="218000"/>
                  </a:lnTo>
                  <a:lnTo>
                    <a:pt x="145023" y="235190"/>
                  </a:lnTo>
                  <a:lnTo>
                    <a:pt x="88121" y="252691"/>
                  </a:lnTo>
                  <a:lnTo>
                    <a:pt x="33748" y="269062"/>
                  </a:lnTo>
                  <a:lnTo>
                    <a:pt x="8224" y="271662"/>
                  </a:lnTo>
                  <a:lnTo>
                    <a:pt x="1886" y="267675"/>
                  </a:lnTo>
                  <a:lnTo>
                    <a:pt x="0" y="260339"/>
                  </a:lnTo>
                  <a:lnTo>
                    <a:pt x="4144" y="240878"/>
                  </a:lnTo>
                  <a:lnTo>
                    <a:pt x="19631" y="211361"/>
                  </a:lnTo>
                  <a:lnTo>
                    <a:pt x="58222" y="149846"/>
                  </a:lnTo>
                  <a:lnTo>
                    <a:pt x="74518" y="123947"/>
                  </a:lnTo>
                  <a:lnTo>
                    <a:pt x="97791" y="62961"/>
                  </a:lnTo>
                  <a:lnTo>
                    <a:pt x="11906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281364" y="221098"/>
              <a:ext cx="291374" cy="488545"/>
            </a:xfrm>
            <a:custGeom>
              <a:avLst/>
              <a:gdLst/>
              <a:ahLst/>
              <a:cxnLst/>
              <a:rect l="0" t="0" r="0" b="0"/>
              <a:pathLst>
                <a:path w="291374" h="488545">
                  <a:moveTo>
                    <a:pt x="87340" y="0"/>
                  </a:moveTo>
                  <a:lnTo>
                    <a:pt x="77765" y="24047"/>
                  </a:lnTo>
                  <a:lnTo>
                    <a:pt x="34343" y="82002"/>
                  </a:lnTo>
                  <a:lnTo>
                    <a:pt x="21672" y="98447"/>
                  </a:lnTo>
                  <a:lnTo>
                    <a:pt x="12141" y="117453"/>
                  </a:lnTo>
                  <a:lnTo>
                    <a:pt x="7961" y="120416"/>
                  </a:lnTo>
                  <a:lnTo>
                    <a:pt x="4005" y="118882"/>
                  </a:lnTo>
                  <a:lnTo>
                    <a:pt x="198" y="114350"/>
                  </a:lnTo>
                  <a:lnTo>
                    <a:pt x="0" y="108988"/>
                  </a:lnTo>
                  <a:lnTo>
                    <a:pt x="6018" y="96792"/>
                  </a:lnTo>
                  <a:lnTo>
                    <a:pt x="62941" y="35057"/>
                  </a:lnTo>
                  <a:lnTo>
                    <a:pt x="86245" y="27279"/>
                  </a:lnTo>
                  <a:lnTo>
                    <a:pt x="113759" y="26162"/>
                  </a:lnTo>
                  <a:lnTo>
                    <a:pt x="137687" y="33464"/>
                  </a:lnTo>
                  <a:lnTo>
                    <a:pt x="165299" y="50730"/>
                  </a:lnTo>
                  <a:lnTo>
                    <a:pt x="177750" y="67000"/>
                  </a:lnTo>
                  <a:lnTo>
                    <a:pt x="191337" y="102130"/>
                  </a:lnTo>
                  <a:lnTo>
                    <a:pt x="196732" y="130789"/>
                  </a:lnTo>
                  <a:lnTo>
                    <a:pt x="195230" y="155225"/>
                  </a:lnTo>
                  <a:lnTo>
                    <a:pt x="182219" y="188712"/>
                  </a:lnTo>
                  <a:lnTo>
                    <a:pt x="157956" y="215272"/>
                  </a:lnTo>
                  <a:lnTo>
                    <a:pt x="107991" y="249259"/>
                  </a:lnTo>
                  <a:lnTo>
                    <a:pt x="66203" y="266045"/>
                  </a:lnTo>
                  <a:lnTo>
                    <a:pt x="61550" y="266271"/>
                  </a:lnTo>
                  <a:lnTo>
                    <a:pt x="60788" y="264082"/>
                  </a:lnTo>
                  <a:lnTo>
                    <a:pt x="62620" y="260282"/>
                  </a:lnTo>
                  <a:lnTo>
                    <a:pt x="74014" y="252941"/>
                  </a:lnTo>
                  <a:lnTo>
                    <a:pt x="91946" y="246949"/>
                  </a:lnTo>
                  <a:lnTo>
                    <a:pt x="127179" y="244746"/>
                  </a:lnTo>
                  <a:lnTo>
                    <a:pt x="181797" y="256997"/>
                  </a:lnTo>
                  <a:lnTo>
                    <a:pt x="213593" y="272549"/>
                  </a:lnTo>
                  <a:lnTo>
                    <a:pt x="262191" y="321614"/>
                  </a:lnTo>
                  <a:lnTo>
                    <a:pt x="282363" y="359106"/>
                  </a:lnTo>
                  <a:lnTo>
                    <a:pt x="290220" y="379531"/>
                  </a:lnTo>
                  <a:lnTo>
                    <a:pt x="291373" y="400308"/>
                  </a:lnTo>
                  <a:lnTo>
                    <a:pt x="286816" y="420070"/>
                  </a:lnTo>
                  <a:lnTo>
                    <a:pt x="276992" y="436652"/>
                  </a:lnTo>
                  <a:lnTo>
                    <a:pt x="252718" y="459141"/>
                  </a:lnTo>
                  <a:lnTo>
                    <a:pt x="211904" y="479296"/>
                  </a:lnTo>
                  <a:lnTo>
                    <a:pt x="173511" y="488544"/>
                  </a:lnTo>
                  <a:lnTo>
                    <a:pt x="118616" y="482374"/>
                  </a:lnTo>
                  <a:lnTo>
                    <a:pt x="68302" y="469890"/>
                  </a:lnTo>
                  <a:lnTo>
                    <a:pt x="13641" y="4316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681465" y="289208"/>
              <a:ext cx="134062" cy="129074"/>
            </a:xfrm>
            <a:custGeom>
              <a:avLst/>
              <a:gdLst/>
              <a:ahLst/>
              <a:cxnLst/>
              <a:rect l="0" t="0" r="0" b="0"/>
              <a:pathLst>
                <a:path w="134062" h="129074">
                  <a:moveTo>
                    <a:pt x="87322" y="5589"/>
                  </a:moveTo>
                  <a:lnTo>
                    <a:pt x="70554" y="0"/>
                  </a:lnTo>
                  <a:lnTo>
                    <a:pt x="63276" y="693"/>
                  </a:lnTo>
                  <a:lnTo>
                    <a:pt x="48949" y="7703"/>
                  </a:lnTo>
                  <a:lnTo>
                    <a:pt x="27729" y="24803"/>
                  </a:lnTo>
                  <a:lnTo>
                    <a:pt x="12213" y="50277"/>
                  </a:lnTo>
                  <a:lnTo>
                    <a:pt x="207" y="80051"/>
                  </a:lnTo>
                  <a:lnTo>
                    <a:pt x="0" y="89156"/>
                  </a:lnTo>
                  <a:lnTo>
                    <a:pt x="6008" y="105511"/>
                  </a:lnTo>
                  <a:lnTo>
                    <a:pt x="19597" y="117459"/>
                  </a:lnTo>
                  <a:lnTo>
                    <a:pt x="38505" y="125499"/>
                  </a:lnTo>
                  <a:lnTo>
                    <a:pt x="62506" y="129073"/>
                  </a:lnTo>
                  <a:lnTo>
                    <a:pt x="82532" y="124422"/>
                  </a:lnTo>
                  <a:lnTo>
                    <a:pt x="120041" y="102372"/>
                  </a:lnTo>
                  <a:lnTo>
                    <a:pt x="126682" y="93508"/>
                  </a:lnTo>
                  <a:lnTo>
                    <a:pt x="134061" y="71181"/>
                  </a:lnTo>
                  <a:lnTo>
                    <a:pt x="133689" y="61015"/>
                  </a:lnTo>
                  <a:lnTo>
                    <a:pt x="127037" y="43481"/>
                  </a:lnTo>
                  <a:lnTo>
                    <a:pt x="110138" y="20456"/>
                  </a:lnTo>
                  <a:lnTo>
                    <a:pt x="102533" y="16670"/>
                  </a:lnTo>
                  <a:lnTo>
                    <a:pt x="66265" y="1611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716145" y="305326"/>
              <a:ext cx="210571" cy="431669"/>
            </a:xfrm>
            <a:custGeom>
              <a:avLst/>
              <a:gdLst/>
              <a:ahLst/>
              <a:cxnLst/>
              <a:rect l="0" t="0" r="0" b="0"/>
              <a:pathLst>
                <a:path w="210571" h="431669">
                  <a:moveTo>
                    <a:pt x="210570" y="0"/>
                  </a:moveTo>
                  <a:lnTo>
                    <a:pt x="167908" y="60873"/>
                  </a:lnTo>
                  <a:lnTo>
                    <a:pt x="155344" y="77357"/>
                  </a:lnTo>
                  <a:lnTo>
                    <a:pt x="133945" y="132413"/>
                  </a:lnTo>
                  <a:lnTo>
                    <a:pt x="112202" y="185340"/>
                  </a:lnTo>
                  <a:lnTo>
                    <a:pt x="92310" y="237042"/>
                  </a:lnTo>
                  <a:lnTo>
                    <a:pt x="60608" y="297297"/>
                  </a:lnTo>
                  <a:lnTo>
                    <a:pt x="37361" y="353090"/>
                  </a:lnTo>
                  <a:lnTo>
                    <a:pt x="18385" y="396000"/>
                  </a:lnTo>
                  <a:lnTo>
                    <a:pt x="5447" y="416810"/>
                  </a:lnTo>
                  <a:lnTo>
                    <a:pt x="0" y="4316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789237" y="631709"/>
              <a:ext cx="159102" cy="132552"/>
            </a:xfrm>
            <a:custGeom>
              <a:avLst/>
              <a:gdLst/>
              <a:ahLst/>
              <a:cxnLst/>
              <a:rect l="0" t="0" r="0" b="0"/>
              <a:pathLst>
                <a:path w="159102" h="132552">
                  <a:moveTo>
                    <a:pt x="105892" y="0"/>
                  </a:moveTo>
                  <a:lnTo>
                    <a:pt x="63200" y="3120"/>
                  </a:lnTo>
                  <a:lnTo>
                    <a:pt x="43634" y="9576"/>
                  </a:lnTo>
                  <a:lnTo>
                    <a:pt x="27139" y="20244"/>
                  </a:lnTo>
                  <a:lnTo>
                    <a:pt x="4699" y="44993"/>
                  </a:lnTo>
                  <a:lnTo>
                    <a:pt x="995" y="54562"/>
                  </a:lnTo>
                  <a:lnTo>
                    <a:pt x="0" y="74553"/>
                  </a:lnTo>
                  <a:lnTo>
                    <a:pt x="6576" y="92016"/>
                  </a:lnTo>
                  <a:lnTo>
                    <a:pt x="18468" y="107577"/>
                  </a:lnTo>
                  <a:lnTo>
                    <a:pt x="35452" y="122292"/>
                  </a:lnTo>
                  <a:lnTo>
                    <a:pt x="57818" y="130391"/>
                  </a:lnTo>
                  <a:lnTo>
                    <a:pt x="70333" y="132551"/>
                  </a:lnTo>
                  <a:lnTo>
                    <a:pt x="93597" y="128712"/>
                  </a:lnTo>
                  <a:lnTo>
                    <a:pt x="123306" y="113396"/>
                  </a:lnTo>
                  <a:lnTo>
                    <a:pt x="154305" y="87260"/>
                  </a:lnTo>
                  <a:lnTo>
                    <a:pt x="158055" y="79231"/>
                  </a:lnTo>
                  <a:lnTo>
                    <a:pt x="159101" y="60950"/>
                  </a:lnTo>
                  <a:lnTo>
                    <a:pt x="147524" y="30928"/>
                  </a:lnTo>
                  <a:lnTo>
                    <a:pt x="138823" y="19595"/>
                  </a:lnTo>
                  <a:lnTo>
                    <a:pt x="126949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424445" y="547481"/>
              <a:ext cx="221279" cy="182029"/>
            </a:xfrm>
            <a:custGeom>
              <a:avLst/>
              <a:gdLst/>
              <a:ahLst/>
              <a:cxnLst/>
              <a:rect l="0" t="0" r="0" b="0"/>
              <a:pathLst>
                <a:path w="221279" h="182029">
                  <a:moveTo>
                    <a:pt x="123451" y="31586"/>
                  </a:moveTo>
                  <a:lnTo>
                    <a:pt x="112273" y="20407"/>
                  </a:lnTo>
                  <a:lnTo>
                    <a:pt x="94306" y="14919"/>
                  </a:lnTo>
                  <a:lnTo>
                    <a:pt x="82964" y="13456"/>
                  </a:lnTo>
                  <a:lnTo>
                    <a:pt x="61003" y="18069"/>
                  </a:lnTo>
                  <a:lnTo>
                    <a:pt x="32028" y="33820"/>
                  </a:lnTo>
                  <a:lnTo>
                    <a:pt x="17308" y="47787"/>
                  </a:lnTo>
                  <a:lnTo>
                    <a:pt x="6866" y="65692"/>
                  </a:lnTo>
                  <a:lnTo>
                    <a:pt x="0" y="101093"/>
                  </a:lnTo>
                  <a:lnTo>
                    <a:pt x="4633" y="124479"/>
                  </a:lnTo>
                  <a:lnTo>
                    <a:pt x="15661" y="145401"/>
                  </a:lnTo>
                  <a:lnTo>
                    <a:pt x="32260" y="162499"/>
                  </a:lnTo>
                  <a:lnTo>
                    <a:pt x="66925" y="179689"/>
                  </a:lnTo>
                  <a:lnTo>
                    <a:pt x="93259" y="182028"/>
                  </a:lnTo>
                  <a:lnTo>
                    <a:pt x="142703" y="173997"/>
                  </a:lnTo>
                  <a:lnTo>
                    <a:pt x="185096" y="152740"/>
                  </a:lnTo>
                  <a:lnTo>
                    <a:pt x="201931" y="139634"/>
                  </a:lnTo>
                  <a:lnTo>
                    <a:pt x="218974" y="113513"/>
                  </a:lnTo>
                  <a:lnTo>
                    <a:pt x="221278" y="93734"/>
                  </a:lnTo>
                  <a:lnTo>
                    <a:pt x="213225" y="52441"/>
                  </a:lnTo>
                  <a:lnTo>
                    <a:pt x="198143" y="26587"/>
                  </a:lnTo>
                  <a:lnTo>
                    <a:pt x="182384" y="14546"/>
                  </a:lnTo>
                  <a:lnTo>
                    <a:pt x="164851" y="6465"/>
                  </a:lnTo>
                  <a:lnTo>
                    <a:pt x="13397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669531" y="331059"/>
              <a:ext cx="131050" cy="363822"/>
            </a:xfrm>
            <a:custGeom>
              <a:avLst/>
              <a:gdLst/>
              <a:ahLst/>
              <a:cxnLst/>
              <a:rect l="0" t="0" r="0" b="0"/>
              <a:pathLst>
                <a:path w="131050" h="363822">
                  <a:moveTo>
                    <a:pt x="36292" y="363821"/>
                  </a:moveTo>
                  <a:lnTo>
                    <a:pt x="47471" y="352643"/>
                  </a:lnTo>
                  <a:lnTo>
                    <a:pt x="49839" y="331557"/>
                  </a:lnTo>
                  <a:lnTo>
                    <a:pt x="41828" y="275950"/>
                  </a:lnTo>
                  <a:lnTo>
                    <a:pt x="36216" y="221075"/>
                  </a:lnTo>
                  <a:lnTo>
                    <a:pt x="21782" y="158803"/>
                  </a:lnTo>
                  <a:lnTo>
                    <a:pt x="8123" y="104998"/>
                  </a:lnTo>
                  <a:lnTo>
                    <a:pt x="0" y="69154"/>
                  </a:lnTo>
                  <a:lnTo>
                    <a:pt x="1835" y="42955"/>
                  </a:lnTo>
                  <a:lnTo>
                    <a:pt x="12789" y="21953"/>
                  </a:lnTo>
                  <a:lnTo>
                    <a:pt x="20624" y="13076"/>
                  </a:lnTo>
                  <a:lnTo>
                    <a:pt x="41807" y="3214"/>
                  </a:lnTo>
                  <a:lnTo>
                    <a:pt x="66819" y="0"/>
                  </a:lnTo>
                  <a:lnTo>
                    <a:pt x="111646" y="4350"/>
                  </a:lnTo>
                  <a:lnTo>
                    <a:pt x="131049" y="585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600538" y="536953"/>
              <a:ext cx="200043" cy="10529"/>
            </a:xfrm>
            <a:custGeom>
              <a:avLst/>
              <a:gdLst/>
              <a:ahLst/>
              <a:cxnLst/>
              <a:rect l="0" t="0" r="0" b="0"/>
              <a:pathLst>
                <a:path w="200043" h="10529">
                  <a:moveTo>
                    <a:pt x="200042" y="0"/>
                  </a:moveTo>
                  <a:lnTo>
                    <a:pt x="141425" y="0"/>
                  </a:lnTo>
                  <a:lnTo>
                    <a:pt x="87251" y="0"/>
                  </a:lnTo>
                  <a:lnTo>
                    <a:pt x="34609" y="311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379647" y="284269"/>
              <a:ext cx="21058" cy="410612"/>
            </a:xfrm>
            <a:custGeom>
              <a:avLst/>
              <a:gdLst/>
              <a:ahLst/>
              <a:cxnLst/>
              <a:rect l="0" t="0" r="0" b="0"/>
              <a:pathLst>
                <a:path w="21058" h="410612">
                  <a:moveTo>
                    <a:pt x="0" y="0"/>
                  </a:moveTo>
                  <a:lnTo>
                    <a:pt x="0" y="54144"/>
                  </a:lnTo>
                  <a:lnTo>
                    <a:pt x="5590" y="114680"/>
                  </a:lnTo>
                  <a:lnTo>
                    <a:pt x="9065" y="165651"/>
                  </a:lnTo>
                  <a:lnTo>
                    <a:pt x="10096" y="217797"/>
                  </a:lnTo>
                  <a:lnTo>
                    <a:pt x="10401" y="270293"/>
                  </a:lnTo>
                  <a:lnTo>
                    <a:pt x="17739" y="333198"/>
                  </a:lnTo>
                  <a:lnTo>
                    <a:pt x="20402" y="388257"/>
                  </a:lnTo>
                  <a:lnTo>
                    <a:pt x="21057" y="4106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527046" y="322569"/>
              <a:ext cx="315856" cy="325451"/>
            </a:xfrm>
            <a:custGeom>
              <a:avLst/>
              <a:gdLst/>
              <a:ahLst/>
              <a:cxnLst/>
              <a:rect l="0" t="0" r="0" b="0"/>
              <a:pathLst>
                <a:path w="315856" h="325451">
                  <a:moveTo>
                    <a:pt x="0" y="77513"/>
                  </a:moveTo>
                  <a:lnTo>
                    <a:pt x="20244" y="33551"/>
                  </a:lnTo>
                  <a:lnTo>
                    <a:pt x="35903" y="19760"/>
                  </a:lnTo>
                  <a:lnTo>
                    <a:pt x="74553" y="1375"/>
                  </a:lnTo>
                  <a:lnTo>
                    <a:pt x="95136" y="0"/>
                  </a:lnTo>
                  <a:lnTo>
                    <a:pt x="115982" y="4459"/>
                  </a:lnTo>
                  <a:lnTo>
                    <a:pt x="136946" y="14239"/>
                  </a:lnTo>
                  <a:lnTo>
                    <a:pt x="162889" y="38488"/>
                  </a:lnTo>
                  <a:lnTo>
                    <a:pt x="179805" y="67900"/>
                  </a:lnTo>
                  <a:lnTo>
                    <a:pt x="187596" y="126091"/>
                  </a:lnTo>
                  <a:lnTo>
                    <a:pt x="186015" y="187671"/>
                  </a:lnTo>
                  <a:lnTo>
                    <a:pt x="169195" y="239913"/>
                  </a:lnTo>
                  <a:lnTo>
                    <a:pt x="142173" y="292953"/>
                  </a:lnTo>
                  <a:lnTo>
                    <a:pt x="124019" y="312084"/>
                  </a:lnTo>
                  <a:lnTo>
                    <a:pt x="98014" y="322147"/>
                  </a:lnTo>
                  <a:lnTo>
                    <a:pt x="69298" y="325450"/>
                  </a:lnTo>
                  <a:lnTo>
                    <a:pt x="44837" y="323018"/>
                  </a:lnTo>
                  <a:lnTo>
                    <a:pt x="25387" y="314918"/>
                  </a:lnTo>
                  <a:lnTo>
                    <a:pt x="16925" y="309483"/>
                  </a:lnTo>
                  <a:lnTo>
                    <a:pt x="11283" y="301180"/>
                  </a:lnTo>
                  <a:lnTo>
                    <a:pt x="5015" y="279476"/>
                  </a:lnTo>
                  <a:lnTo>
                    <a:pt x="5683" y="269477"/>
                  </a:lnTo>
                  <a:lnTo>
                    <a:pt x="12664" y="252128"/>
                  </a:lnTo>
                  <a:lnTo>
                    <a:pt x="26685" y="239738"/>
                  </a:lnTo>
                  <a:lnTo>
                    <a:pt x="64283" y="222252"/>
                  </a:lnTo>
                  <a:lnTo>
                    <a:pt x="84722" y="221000"/>
                  </a:lnTo>
                  <a:lnTo>
                    <a:pt x="144171" y="232803"/>
                  </a:lnTo>
                  <a:lnTo>
                    <a:pt x="199617" y="249594"/>
                  </a:lnTo>
                  <a:lnTo>
                    <a:pt x="255747" y="263922"/>
                  </a:lnTo>
                  <a:lnTo>
                    <a:pt x="315855" y="267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856409" y="357968"/>
              <a:ext cx="373293" cy="282510"/>
            </a:xfrm>
            <a:custGeom>
              <a:avLst/>
              <a:gdLst/>
              <a:ahLst/>
              <a:cxnLst/>
              <a:rect l="0" t="0" r="0" b="0"/>
              <a:pathLst>
                <a:path w="373293" h="282510">
                  <a:moveTo>
                    <a:pt x="186534" y="0"/>
                  </a:moveTo>
                  <a:lnTo>
                    <a:pt x="127917" y="5590"/>
                  </a:lnTo>
                  <a:lnTo>
                    <a:pt x="93127" y="20244"/>
                  </a:lnTo>
                  <a:lnTo>
                    <a:pt x="43379" y="59899"/>
                  </a:lnTo>
                  <a:lnTo>
                    <a:pt x="15883" y="103426"/>
                  </a:lnTo>
                  <a:lnTo>
                    <a:pt x="3130" y="138660"/>
                  </a:lnTo>
                  <a:lnTo>
                    <a:pt x="0" y="182764"/>
                  </a:lnTo>
                  <a:lnTo>
                    <a:pt x="7133" y="219099"/>
                  </a:lnTo>
                  <a:lnTo>
                    <a:pt x="17502" y="241267"/>
                  </a:lnTo>
                  <a:lnTo>
                    <a:pt x="33030" y="256579"/>
                  </a:lnTo>
                  <a:lnTo>
                    <a:pt x="52799" y="266114"/>
                  </a:lnTo>
                  <a:lnTo>
                    <a:pt x="103619" y="275354"/>
                  </a:lnTo>
                  <a:lnTo>
                    <a:pt x="158717" y="282509"/>
                  </a:lnTo>
                  <a:lnTo>
                    <a:pt x="220349" y="272585"/>
                  </a:lnTo>
                  <a:lnTo>
                    <a:pt x="257774" y="259751"/>
                  </a:lnTo>
                  <a:lnTo>
                    <a:pt x="320069" y="229128"/>
                  </a:lnTo>
                  <a:lnTo>
                    <a:pt x="350821" y="203058"/>
                  </a:lnTo>
                  <a:lnTo>
                    <a:pt x="366752" y="171170"/>
                  </a:lnTo>
                  <a:lnTo>
                    <a:pt x="373292" y="132086"/>
                  </a:lnTo>
                  <a:lnTo>
                    <a:pt x="369641" y="96459"/>
                  </a:lnTo>
                  <a:lnTo>
                    <a:pt x="361111" y="77576"/>
                  </a:lnTo>
                  <a:lnTo>
                    <a:pt x="348352" y="61385"/>
                  </a:lnTo>
                  <a:lnTo>
                    <a:pt x="320267" y="40285"/>
                  </a:lnTo>
                  <a:lnTo>
                    <a:pt x="261438" y="18231"/>
                  </a:lnTo>
                  <a:lnTo>
                    <a:pt x="218119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5686166" y="147398"/>
            <a:ext cx="3831668" cy="926509"/>
            <a:chOff x="5686166" y="147398"/>
            <a:chExt cx="3831668" cy="926509"/>
          </a:xfrm>
        </p:grpSpPr>
        <p:sp>
          <p:nvSpPr>
            <p:cNvPr id="15" name="Freeform 14"/>
            <p:cNvSpPr/>
            <p:nvPr/>
          </p:nvSpPr>
          <p:spPr>
            <a:xfrm>
              <a:off x="5686166" y="154592"/>
              <a:ext cx="251907" cy="411063"/>
            </a:xfrm>
            <a:custGeom>
              <a:avLst/>
              <a:gdLst/>
              <a:ahLst/>
              <a:cxnLst/>
              <a:rect l="0" t="0" r="0" b="0"/>
              <a:pathLst>
                <a:path w="251907" h="411063">
                  <a:moveTo>
                    <a:pt x="230849" y="55977"/>
                  </a:moveTo>
                  <a:lnTo>
                    <a:pt x="212869" y="31931"/>
                  </a:lnTo>
                  <a:lnTo>
                    <a:pt x="186527" y="11678"/>
                  </a:lnTo>
                  <a:lnTo>
                    <a:pt x="166697" y="1974"/>
                  </a:lnTo>
                  <a:lnTo>
                    <a:pt x="143065" y="0"/>
                  </a:lnTo>
                  <a:lnTo>
                    <a:pt x="118135" y="4193"/>
                  </a:lnTo>
                  <a:lnTo>
                    <a:pt x="62801" y="32448"/>
                  </a:lnTo>
                  <a:lnTo>
                    <a:pt x="47757" y="49029"/>
                  </a:lnTo>
                  <a:lnTo>
                    <a:pt x="12510" y="112054"/>
                  </a:lnTo>
                  <a:lnTo>
                    <a:pt x="3159" y="151751"/>
                  </a:lnTo>
                  <a:lnTo>
                    <a:pt x="0" y="212676"/>
                  </a:lnTo>
                  <a:lnTo>
                    <a:pt x="546" y="271461"/>
                  </a:lnTo>
                  <a:lnTo>
                    <a:pt x="8843" y="306998"/>
                  </a:lnTo>
                  <a:lnTo>
                    <a:pt x="38632" y="361085"/>
                  </a:lnTo>
                  <a:lnTo>
                    <a:pt x="64712" y="387235"/>
                  </a:lnTo>
                  <a:lnTo>
                    <a:pt x="94666" y="404212"/>
                  </a:lnTo>
                  <a:lnTo>
                    <a:pt x="131357" y="411062"/>
                  </a:lnTo>
                  <a:lnTo>
                    <a:pt x="166275" y="407503"/>
                  </a:lnTo>
                  <a:lnTo>
                    <a:pt x="184992" y="398994"/>
                  </a:lnTo>
                  <a:lnTo>
                    <a:pt x="235734" y="367155"/>
                  </a:lnTo>
                  <a:lnTo>
                    <a:pt x="251906" y="36130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5979602" y="410611"/>
              <a:ext cx="130170" cy="144017"/>
            </a:xfrm>
            <a:custGeom>
              <a:avLst/>
              <a:gdLst/>
              <a:ahLst/>
              <a:cxnLst/>
              <a:rect l="0" t="0" r="0" b="0"/>
              <a:pathLst>
                <a:path w="130170" h="144017">
                  <a:moveTo>
                    <a:pt x="126926" y="21057"/>
                  </a:moveTo>
                  <a:lnTo>
                    <a:pt x="115748" y="9878"/>
                  </a:lnTo>
                  <a:lnTo>
                    <a:pt x="97782" y="4390"/>
                  </a:lnTo>
                  <a:lnTo>
                    <a:pt x="86439" y="2927"/>
                  </a:lnTo>
                  <a:lnTo>
                    <a:pt x="64479" y="7540"/>
                  </a:lnTo>
                  <a:lnTo>
                    <a:pt x="35504" y="23291"/>
                  </a:lnTo>
                  <a:lnTo>
                    <a:pt x="4752" y="49574"/>
                  </a:lnTo>
                  <a:lnTo>
                    <a:pt x="1023" y="58786"/>
                  </a:lnTo>
                  <a:lnTo>
                    <a:pt x="0" y="81499"/>
                  </a:lnTo>
                  <a:lnTo>
                    <a:pt x="6000" y="115005"/>
                  </a:lnTo>
                  <a:lnTo>
                    <a:pt x="11214" y="123463"/>
                  </a:lnTo>
                  <a:lnTo>
                    <a:pt x="26365" y="135981"/>
                  </a:lnTo>
                  <a:lnTo>
                    <a:pt x="60216" y="144016"/>
                  </a:lnTo>
                  <a:lnTo>
                    <a:pt x="80119" y="139656"/>
                  </a:lnTo>
                  <a:lnTo>
                    <a:pt x="111961" y="117793"/>
                  </a:lnTo>
                  <a:lnTo>
                    <a:pt x="128081" y="92224"/>
                  </a:lnTo>
                  <a:lnTo>
                    <a:pt x="130169" y="72574"/>
                  </a:lnTo>
                  <a:lnTo>
                    <a:pt x="121978" y="31363"/>
                  </a:lnTo>
                  <a:lnTo>
                    <a:pt x="10586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6148642" y="412374"/>
              <a:ext cx="115815" cy="116661"/>
            </a:xfrm>
            <a:custGeom>
              <a:avLst/>
              <a:gdLst/>
              <a:ahLst/>
              <a:cxnLst/>
              <a:rect l="0" t="0" r="0" b="0"/>
              <a:pathLst>
                <a:path w="115815" h="116661">
                  <a:moveTo>
                    <a:pt x="0" y="19294"/>
                  </a:moveTo>
                  <a:lnTo>
                    <a:pt x="9065" y="77911"/>
                  </a:lnTo>
                  <a:lnTo>
                    <a:pt x="16305" y="116660"/>
                  </a:lnTo>
                  <a:lnTo>
                    <a:pt x="15550" y="115790"/>
                  </a:lnTo>
                  <a:lnTo>
                    <a:pt x="13876" y="111701"/>
                  </a:lnTo>
                  <a:lnTo>
                    <a:pt x="12360" y="71516"/>
                  </a:lnTo>
                  <a:lnTo>
                    <a:pt x="20300" y="33337"/>
                  </a:lnTo>
                  <a:lnTo>
                    <a:pt x="30859" y="10328"/>
                  </a:lnTo>
                  <a:lnTo>
                    <a:pt x="38121" y="3958"/>
                  </a:lnTo>
                  <a:lnTo>
                    <a:pt x="46471" y="881"/>
                  </a:lnTo>
                  <a:lnTo>
                    <a:pt x="55547" y="0"/>
                  </a:lnTo>
                  <a:lnTo>
                    <a:pt x="71871" y="5259"/>
                  </a:lnTo>
                  <a:lnTo>
                    <a:pt x="79499" y="9938"/>
                  </a:lnTo>
                  <a:lnTo>
                    <a:pt x="91095" y="24494"/>
                  </a:lnTo>
                  <a:lnTo>
                    <a:pt x="108071" y="62435"/>
                  </a:lnTo>
                  <a:lnTo>
                    <a:pt x="115814" y="11405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6317098" y="368497"/>
              <a:ext cx="136872" cy="176436"/>
            </a:xfrm>
            <a:custGeom>
              <a:avLst/>
              <a:gdLst/>
              <a:ahLst/>
              <a:cxnLst/>
              <a:rect l="0" t="0" r="0" b="0"/>
              <a:pathLst>
                <a:path w="136872" h="176436">
                  <a:moveTo>
                    <a:pt x="0" y="31585"/>
                  </a:moveTo>
                  <a:lnTo>
                    <a:pt x="19128" y="95013"/>
                  </a:lnTo>
                  <a:lnTo>
                    <a:pt x="49364" y="156780"/>
                  </a:lnTo>
                  <a:lnTo>
                    <a:pt x="61324" y="173405"/>
                  </a:lnTo>
                  <a:lnTo>
                    <a:pt x="67789" y="176435"/>
                  </a:lnTo>
                  <a:lnTo>
                    <a:pt x="74438" y="176115"/>
                  </a:lnTo>
                  <a:lnTo>
                    <a:pt x="81211" y="173562"/>
                  </a:lnTo>
                  <a:lnTo>
                    <a:pt x="91856" y="161366"/>
                  </a:lnTo>
                  <a:lnTo>
                    <a:pt x="108222" y="119352"/>
                  </a:lnTo>
                  <a:lnTo>
                    <a:pt x="115484" y="67163"/>
                  </a:lnTo>
                  <a:lnTo>
                    <a:pt x="126971" y="24965"/>
                  </a:lnTo>
                  <a:lnTo>
                    <a:pt x="13687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6517140" y="373461"/>
              <a:ext cx="121486" cy="169570"/>
            </a:xfrm>
            <a:custGeom>
              <a:avLst/>
              <a:gdLst/>
              <a:ahLst/>
              <a:cxnLst/>
              <a:rect l="0" t="0" r="0" b="0"/>
              <a:pathLst>
                <a:path w="121486" h="169570">
                  <a:moveTo>
                    <a:pt x="0" y="89792"/>
                  </a:moveTo>
                  <a:lnTo>
                    <a:pt x="16768" y="95382"/>
                  </a:lnTo>
                  <a:lnTo>
                    <a:pt x="49552" y="93268"/>
                  </a:lnTo>
                  <a:lnTo>
                    <a:pt x="92975" y="80904"/>
                  </a:lnTo>
                  <a:lnTo>
                    <a:pt x="109953" y="69854"/>
                  </a:lnTo>
                  <a:lnTo>
                    <a:pt x="115416" y="61292"/>
                  </a:lnTo>
                  <a:lnTo>
                    <a:pt x="121485" y="39301"/>
                  </a:lnTo>
                  <a:lnTo>
                    <a:pt x="119595" y="29225"/>
                  </a:lnTo>
                  <a:lnTo>
                    <a:pt x="108135" y="11791"/>
                  </a:lnTo>
                  <a:lnTo>
                    <a:pt x="88224" y="2483"/>
                  </a:lnTo>
                  <a:lnTo>
                    <a:pt x="76363" y="0"/>
                  </a:lnTo>
                  <a:lnTo>
                    <a:pt x="66117" y="685"/>
                  </a:lnTo>
                  <a:lnTo>
                    <a:pt x="48492" y="7685"/>
                  </a:lnTo>
                  <a:lnTo>
                    <a:pt x="25417" y="24780"/>
                  </a:lnTo>
                  <a:lnTo>
                    <a:pt x="14026" y="44131"/>
                  </a:lnTo>
                  <a:lnTo>
                    <a:pt x="4156" y="81332"/>
                  </a:lnTo>
                  <a:lnTo>
                    <a:pt x="4351" y="118871"/>
                  </a:lnTo>
                  <a:lnTo>
                    <a:pt x="6410" y="130235"/>
                  </a:lnTo>
                  <a:lnTo>
                    <a:pt x="18057" y="149101"/>
                  </a:lnTo>
                  <a:lnTo>
                    <a:pt x="26076" y="157408"/>
                  </a:lnTo>
                  <a:lnTo>
                    <a:pt x="50583" y="166637"/>
                  </a:lnTo>
                  <a:lnTo>
                    <a:pt x="77463" y="169569"/>
                  </a:lnTo>
                  <a:lnTo>
                    <a:pt x="115813" y="16349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6711592" y="400082"/>
              <a:ext cx="100347" cy="139577"/>
            </a:xfrm>
            <a:custGeom>
              <a:avLst/>
              <a:gdLst/>
              <a:ahLst/>
              <a:cxnLst/>
              <a:rect l="0" t="0" r="0" b="0"/>
              <a:pathLst>
                <a:path w="100347" h="139577">
                  <a:moveTo>
                    <a:pt x="5589" y="63171"/>
                  </a:moveTo>
                  <a:lnTo>
                    <a:pt x="0" y="79939"/>
                  </a:lnTo>
                  <a:lnTo>
                    <a:pt x="375" y="97530"/>
                  </a:lnTo>
                  <a:lnTo>
                    <a:pt x="10968" y="139576"/>
                  </a:lnTo>
                  <a:lnTo>
                    <a:pt x="6215" y="84894"/>
                  </a:lnTo>
                  <a:lnTo>
                    <a:pt x="5867" y="58398"/>
                  </a:lnTo>
                  <a:lnTo>
                    <a:pt x="9284" y="47121"/>
                  </a:lnTo>
                  <a:lnTo>
                    <a:pt x="22439" y="28352"/>
                  </a:lnTo>
                  <a:lnTo>
                    <a:pt x="43104" y="18450"/>
                  </a:lnTo>
                  <a:lnTo>
                    <a:pt x="10034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6896599" y="242155"/>
              <a:ext cx="31153" cy="305327"/>
            </a:xfrm>
            <a:custGeom>
              <a:avLst/>
              <a:gdLst/>
              <a:ahLst/>
              <a:cxnLst/>
              <a:rect l="0" t="0" r="0" b="0"/>
              <a:pathLst>
                <a:path w="31153" h="305327">
                  <a:moveTo>
                    <a:pt x="10095" y="0"/>
                  </a:moveTo>
                  <a:lnTo>
                    <a:pt x="1762" y="37478"/>
                  </a:lnTo>
                  <a:lnTo>
                    <a:pt x="0" y="94491"/>
                  </a:lnTo>
                  <a:lnTo>
                    <a:pt x="6888" y="146437"/>
                  </a:lnTo>
                  <a:lnTo>
                    <a:pt x="9462" y="200545"/>
                  </a:lnTo>
                  <a:lnTo>
                    <a:pt x="15558" y="256293"/>
                  </a:lnTo>
                  <a:lnTo>
                    <a:pt x="31152" y="3053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6822466" y="326383"/>
              <a:ext cx="200042" cy="31586"/>
            </a:xfrm>
            <a:custGeom>
              <a:avLst/>
              <a:gdLst/>
              <a:ahLst/>
              <a:cxnLst/>
              <a:rect l="0" t="0" r="0" b="0"/>
              <a:pathLst>
                <a:path w="200042" h="31586">
                  <a:moveTo>
                    <a:pt x="200041" y="31585"/>
                  </a:moveTo>
                  <a:lnTo>
                    <a:pt x="162564" y="23252"/>
                  </a:lnTo>
                  <a:lnTo>
                    <a:pt x="111140" y="15901"/>
                  </a:lnTo>
                  <a:lnTo>
                    <a:pt x="57092" y="1042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7327851" y="245100"/>
              <a:ext cx="189497" cy="302382"/>
            </a:xfrm>
            <a:custGeom>
              <a:avLst/>
              <a:gdLst/>
              <a:ahLst/>
              <a:cxnLst/>
              <a:rect l="0" t="0" r="0" b="0"/>
              <a:pathLst>
                <a:path w="189497" h="302382">
                  <a:moveTo>
                    <a:pt x="10511" y="302381"/>
                  </a:moveTo>
                  <a:lnTo>
                    <a:pt x="2178" y="264903"/>
                  </a:lnTo>
                  <a:lnTo>
                    <a:pt x="416" y="213480"/>
                  </a:lnTo>
                  <a:lnTo>
                    <a:pt x="68" y="158262"/>
                  </a:lnTo>
                  <a:lnTo>
                    <a:pt x="0" y="102295"/>
                  </a:lnTo>
                  <a:lnTo>
                    <a:pt x="7220" y="39380"/>
                  </a:lnTo>
                  <a:lnTo>
                    <a:pt x="9049" y="13136"/>
                  </a:lnTo>
                  <a:lnTo>
                    <a:pt x="13046" y="5436"/>
                  </a:lnTo>
                  <a:lnTo>
                    <a:pt x="19219" y="1473"/>
                  </a:lnTo>
                  <a:lnTo>
                    <a:pt x="26845" y="0"/>
                  </a:lnTo>
                  <a:lnTo>
                    <a:pt x="34269" y="2528"/>
                  </a:lnTo>
                  <a:lnTo>
                    <a:pt x="48756" y="14695"/>
                  </a:lnTo>
                  <a:lnTo>
                    <a:pt x="75951" y="51102"/>
                  </a:lnTo>
                  <a:lnTo>
                    <a:pt x="109747" y="114162"/>
                  </a:lnTo>
                  <a:lnTo>
                    <a:pt x="138411" y="174592"/>
                  </a:lnTo>
                  <a:lnTo>
                    <a:pt x="160774" y="225372"/>
                  </a:lnTo>
                  <a:lnTo>
                    <a:pt x="176696" y="251878"/>
                  </a:lnTo>
                  <a:lnTo>
                    <a:pt x="189496" y="28132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7327834" y="421139"/>
              <a:ext cx="115814" cy="10530"/>
            </a:xfrm>
            <a:custGeom>
              <a:avLst/>
              <a:gdLst/>
              <a:ahLst/>
              <a:cxnLst/>
              <a:rect l="0" t="0" r="0" b="0"/>
              <a:pathLst>
                <a:path w="115814" h="10530">
                  <a:moveTo>
                    <a:pt x="115813" y="10529"/>
                  </a:moveTo>
                  <a:lnTo>
                    <a:pt x="57197" y="146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7514328" y="263212"/>
              <a:ext cx="203061" cy="277827"/>
            </a:xfrm>
            <a:custGeom>
              <a:avLst/>
              <a:gdLst/>
              <a:ahLst/>
              <a:cxnLst/>
              <a:rect l="0" t="0" r="0" b="0"/>
              <a:pathLst>
                <a:path w="203061" h="277827">
                  <a:moveTo>
                    <a:pt x="13548" y="0"/>
                  </a:moveTo>
                  <a:lnTo>
                    <a:pt x="2369" y="16768"/>
                  </a:lnTo>
                  <a:lnTo>
                    <a:pt x="0" y="34358"/>
                  </a:lnTo>
                  <a:lnTo>
                    <a:pt x="11027" y="85763"/>
                  </a:lnTo>
                  <a:lnTo>
                    <a:pt x="21152" y="137867"/>
                  </a:lnTo>
                  <a:lnTo>
                    <a:pt x="30926" y="201126"/>
                  </a:lnTo>
                  <a:lnTo>
                    <a:pt x="36997" y="258574"/>
                  </a:lnTo>
                  <a:lnTo>
                    <a:pt x="39710" y="270649"/>
                  </a:lnTo>
                  <a:lnTo>
                    <a:pt x="43857" y="276359"/>
                  </a:lnTo>
                  <a:lnTo>
                    <a:pt x="48962" y="277826"/>
                  </a:lnTo>
                  <a:lnTo>
                    <a:pt x="109144" y="259326"/>
                  </a:lnTo>
                  <a:lnTo>
                    <a:pt x="169391" y="245225"/>
                  </a:lnTo>
                  <a:lnTo>
                    <a:pt x="203060" y="2421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7735672" y="263212"/>
              <a:ext cx="192287" cy="231628"/>
            </a:xfrm>
            <a:custGeom>
              <a:avLst/>
              <a:gdLst/>
              <a:ahLst/>
              <a:cxnLst/>
              <a:rect l="0" t="0" r="0" b="0"/>
              <a:pathLst>
                <a:path w="192287" h="231628">
                  <a:moveTo>
                    <a:pt x="13302" y="0"/>
                  </a:moveTo>
                  <a:lnTo>
                    <a:pt x="2123" y="11178"/>
                  </a:lnTo>
                  <a:lnTo>
                    <a:pt x="0" y="17981"/>
                  </a:lnTo>
                  <a:lnTo>
                    <a:pt x="2178" y="69741"/>
                  </a:lnTo>
                  <a:lnTo>
                    <a:pt x="2656" y="130673"/>
                  </a:lnTo>
                  <a:lnTo>
                    <a:pt x="2751" y="188982"/>
                  </a:lnTo>
                  <a:lnTo>
                    <a:pt x="2758" y="203197"/>
                  </a:lnTo>
                  <a:lnTo>
                    <a:pt x="7443" y="212674"/>
                  </a:lnTo>
                  <a:lnTo>
                    <a:pt x="15245" y="218991"/>
                  </a:lnTo>
                  <a:lnTo>
                    <a:pt x="36393" y="226011"/>
                  </a:lnTo>
                  <a:lnTo>
                    <a:pt x="88096" y="230518"/>
                  </a:lnTo>
                  <a:lnTo>
                    <a:pt x="143370" y="231408"/>
                  </a:lnTo>
                  <a:lnTo>
                    <a:pt x="192286" y="231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8186408" y="326312"/>
              <a:ext cx="155908" cy="339301"/>
            </a:xfrm>
            <a:custGeom>
              <a:avLst/>
              <a:gdLst/>
              <a:ahLst/>
              <a:cxnLst/>
              <a:rect l="0" t="0" r="0" b="0"/>
              <a:pathLst>
                <a:path w="155908" h="339301">
                  <a:moveTo>
                    <a:pt x="25820" y="63242"/>
                  </a:moveTo>
                  <a:lnTo>
                    <a:pt x="28939" y="117386"/>
                  </a:lnTo>
                  <a:lnTo>
                    <a:pt x="35395" y="142288"/>
                  </a:lnTo>
                  <a:lnTo>
                    <a:pt x="49844" y="172971"/>
                  </a:lnTo>
                  <a:lnTo>
                    <a:pt x="59032" y="230843"/>
                  </a:lnTo>
                  <a:lnTo>
                    <a:pt x="66176" y="287681"/>
                  </a:lnTo>
                  <a:lnTo>
                    <a:pt x="67413" y="329914"/>
                  </a:lnTo>
                  <a:lnTo>
                    <a:pt x="65248" y="336949"/>
                  </a:lnTo>
                  <a:lnTo>
                    <a:pt x="61463" y="339300"/>
                  </a:lnTo>
                  <a:lnTo>
                    <a:pt x="56602" y="338528"/>
                  </a:lnTo>
                  <a:lnTo>
                    <a:pt x="52189" y="334503"/>
                  </a:lnTo>
                  <a:lnTo>
                    <a:pt x="44168" y="320673"/>
                  </a:lnTo>
                  <a:lnTo>
                    <a:pt x="34259" y="258478"/>
                  </a:lnTo>
                  <a:lnTo>
                    <a:pt x="16309" y="197733"/>
                  </a:lnTo>
                  <a:lnTo>
                    <a:pt x="5874" y="139504"/>
                  </a:lnTo>
                  <a:lnTo>
                    <a:pt x="0" y="79129"/>
                  </a:lnTo>
                  <a:lnTo>
                    <a:pt x="9411" y="32715"/>
                  </a:lnTo>
                  <a:lnTo>
                    <a:pt x="22036" y="14189"/>
                  </a:lnTo>
                  <a:lnTo>
                    <a:pt x="30316" y="5974"/>
                  </a:lnTo>
                  <a:lnTo>
                    <a:pt x="39346" y="1667"/>
                  </a:lnTo>
                  <a:lnTo>
                    <a:pt x="58738" y="0"/>
                  </a:lnTo>
                  <a:lnTo>
                    <a:pt x="120694" y="14719"/>
                  </a:lnTo>
                  <a:lnTo>
                    <a:pt x="128844" y="20365"/>
                  </a:lnTo>
                  <a:lnTo>
                    <a:pt x="141018" y="35997"/>
                  </a:lnTo>
                  <a:lnTo>
                    <a:pt x="154449" y="64528"/>
                  </a:lnTo>
                  <a:lnTo>
                    <a:pt x="155907" y="84870"/>
                  </a:lnTo>
                  <a:lnTo>
                    <a:pt x="154658" y="95208"/>
                  </a:lnTo>
                  <a:lnTo>
                    <a:pt x="143912" y="112934"/>
                  </a:lnTo>
                  <a:lnTo>
                    <a:pt x="126269" y="127441"/>
                  </a:lnTo>
                  <a:lnTo>
                    <a:pt x="102829" y="137788"/>
                  </a:lnTo>
                  <a:lnTo>
                    <a:pt x="76813" y="140048"/>
                  </a:lnTo>
                  <a:lnTo>
                    <a:pt x="42099" y="134742"/>
                  </a:lnTo>
                  <a:lnTo>
                    <a:pt x="15292" y="1264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8368131" y="311761"/>
              <a:ext cx="160036" cy="162022"/>
            </a:xfrm>
            <a:custGeom>
              <a:avLst/>
              <a:gdLst/>
              <a:ahLst/>
              <a:cxnLst/>
              <a:rect l="0" t="0" r="0" b="0"/>
              <a:pathLst>
                <a:path w="160036" h="162022">
                  <a:moveTo>
                    <a:pt x="44138" y="119907"/>
                  </a:moveTo>
                  <a:lnTo>
                    <a:pt x="105249" y="101949"/>
                  </a:lnTo>
                  <a:lnTo>
                    <a:pt x="137114" y="90539"/>
                  </a:lnTo>
                  <a:lnTo>
                    <a:pt x="154091" y="79169"/>
                  </a:lnTo>
                  <a:lnTo>
                    <a:pt x="158384" y="70521"/>
                  </a:lnTo>
                  <a:lnTo>
                    <a:pt x="160035" y="48435"/>
                  </a:lnTo>
                  <a:lnTo>
                    <a:pt x="148798" y="15282"/>
                  </a:lnTo>
                  <a:lnTo>
                    <a:pt x="140818" y="8043"/>
                  </a:lnTo>
                  <a:lnTo>
                    <a:pt x="119472" y="0"/>
                  </a:lnTo>
                  <a:lnTo>
                    <a:pt x="109568" y="194"/>
                  </a:lnTo>
                  <a:lnTo>
                    <a:pt x="92326" y="6650"/>
                  </a:lnTo>
                  <a:lnTo>
                    <a:pt x="38807" y="43230"/>
                  </a:lnTo>
                  <a:lnTo>
                    <a:pt x="10546" y="72049"/>
                  </a:lnTo>
                  <a:lnTo>
                    <a:pt x="742" y="90448"/>
                  </a:lnTo>
                  <a:lnTo>
                    <a:pt x="0" y="100268"/>
                  </a:lnTo>
                  <a:lnTo>
                    <a:pt x="5414" y="120537"/>
                  </a:lnTo>
                  <a:lnTo>
                    <a:pt x="21859" y="138124"/>
                  </a:lnTo>
                  <a:lnTo>
                    <a:pt x="32794" y="146090"/>
                  </a:lnTo>
                  <a:lnTo>
                    <a:pt x="60543" y="154940"/>
                  </a:lnTo>
                  <a:lnTo>
                    <a:pt x="120429" y="160622"/>
                  </a:lnTo>
                  <a:lnTo>
                    <a:pt x="159952" y="16202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8597638" y="336911"/>
              <a:ext cx="88373" cy="139771"/>
            </a:xfrm>
            <a:custGeom>
              <a:avLst/>
              <a:gdLst/>
              <a:ahLst/>
              <a:cxnLst/>
              <a:rect l="0" t="0" r="0" b="0"/>
              <a:pathLst>
                <a:path w="88373" h="139771">
                  <a:moveTo>
                    <a:pt x="14673" y="52643"/>
                  </a:moveTo>
                  <a:lnTo>
                    <a:pt x="32632" y="113753"/>
                  </a:lnTo>
                  <a:lnTo>
                    <a:pt x="40530" y="139770"/>
                  </a:lnTo>
                  <a:lnTo>
                    <a:pt x="35332" y="129541"/>
                  </a:lnTo>
                  <a:lnTo>
                    <a:pt x="20664" y="108833"/>
                  </a:lnTo>
                  <a:lnTo>
                    <a:pt x="961" y="53341"/>
                  </a:lnTo>
                  <a:lnTo>
                    <a:pt x="0" y="31896"/>
                  </a:lnTo>
                  <a:lnTo>
                    <a:pt x="1381" y="21264"/>
                  </a:lnTo>
                  <a:lnTo>
                    <a:pt x="6981" y="14176"/>
                  </a:lnTo>
                  <a:lnTo>
                    <a:pt x="25682" y="6301"/>
                  </a:lnTo>
                  <a:lnTo>
                    <a:pt x="8837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8734680" y="334138"/>
              <a:ext cx="130316" cy="125755"/>
            </a:xfrm>
            <a:custGeom>
              <a:avLst/>
              <a:gdLst/>
              <a:ahLst/>
              <a:cxnLst/>
              <a:rect l="0" t="0" r="0" b="0"/>
              <a:pathLst>
                <a:path w="130316" h="125755">
                  <a:moveTo>
                    <a:pt x="88200" y="13302"/>
                  </a:moveTo>
                  <a:lnTo>
                    <a:pt x="77022" y="2124"/>
                  </a:lnTo>
                  <a:lnTo>
                    <a:pt x="70219" y="0"/>
                  </a:lnTo>
                  <a:lnTo>
                    <a:pt x="53302" y="761"/>
                  </a:lnTo>
                  <a:lnTo>
                    <a:pt x="37205" y="8118"/>
                  </a:lnTo>
                  <a:lnTo>
                    <a:pt x="29637" y="13356"/>
                  </a:lnTo>
                  <a:lnTo>
                    <a:pt x="18109" y="28534"/>
                  </a:lnTo>
                  <a:lnTo>
                    <a:pt x="1176" y="66873"/>
                  </a:lnTo>
                  <a:lnTo>
                    <a:pt x="0" y="87414"/>
                  </a:lnTo>
                  <a:lnTo>
                    <a:pt x="1324" y="97805"/>
                  </a:lnTo>
                  <a:lnTo>
                    <a:pt x="5717" y="105902"/>
                  </a:lnTo>
                  <a:lnTo>
                    <a:pt x="19956" y="118019"/>
                  </a:lnTo>
                  <a:lnTo>
                    <a:pt x="41102" y="124183"/>
                  </a:lnTo>
                  <a:lnTo>
                    <a:pt x="64929" y="125754"/>
                  </a:lnTo>
                  <a:lnTo>
                    <a:pt x="105701" y="117230"/>
                  </a:lnTo>
                  <a:lnTo>
                    <a:pt x="130315" y="10805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8898090" y="329137"/>
              <a:ext cx="114305" cy="134576"/>
            </a:xfrm>
            <a:custGeom>
              <a:avLst/>
              <a:gdLst/>
              <a:ahLst/>
              <a:cxnLst/>
              <a:rect l="0" t="0" r="0" b="0"/>
              <a:pathLst>
                <a:path w="114305" h="134576">
                  <a:moveTo>
                    <a:pt x="19547" y="70945"/>
                  </a:moveTo>
                  <a:lnTo>
                    <a:pt x="78164" y="65356"/>
                  </a:lnTo>
                  <a:lnTo>
                    <a:pt x="87870" y="60200"/>
                  </a:lnTo>
                  <a:lnTo>
                    <a:pt x="101776" y="45113"/>
                  </a:lnTo>
                  <a:lnTo>
                    <a:pt x="103612" y="37346"/>
                  </a:lnTo>
                  <a:lnTo>
                    <a:pt x="102497" y="29828"/>
                  </a:lnTo>
                  <a:lnTo>
                    <a:pt x="99413" y="22477"/>
                  </a:lnTo>
                  <a:lnTo>
                    <a:pt x="86629" y="11189"/>
                  </a:lnTo>
                  <a:lnTo>
                    <a:pt x="68078" y="3443"/>
                  </a:lnTo>
                  <a:lnTo>
                    <a:pt x="44237" y="0"/>
                  </a:lnTo>
                  <a:lnTo>
                    <a:pt x="24281" y="4709"/>
                  </a:lnTo>
                  <a:lnTo>
                    <a:pt x="15684" y="9240"/>
                  </a:lnTo>
                  <a:lnTo>
                    <a:pt x="9953" y="16941"/>
                  </a:lnTo>
                  <a:lnTo>
                    <a:pt x="3585" y="37975"/>
                  </a:lnTo>
                  <a:lnTo>
                    <a:pt x="0" y="76124"/>
                  </a:lnTo>
                  <a:lnTo>
                    <a:pt x="5400" y="97034"/>
                  </a:lnTo>
                  <a:lnTo>
                    <a:pt x="16769" y="114126"/>
                  </a:lnTo>
                  <a:lnTo>
                    <a:pt x="33520" y="129521"/>
                  </a:lnTo>
                  <a:lnTo>
                    <a:pt x="42901" y="133393"/>
                  </a:lnTo>
                  <a:lnTo>
                    <a:pt x="62682" y="134575"/>
                  </a:lnTo>
                  <a:lnTo>
                    <a:pt x="93549" y="128663"/>
                  </a:lnTo>
                  <a:lnTo>
                    <a:pt x="105079" y="122724"/>
                  </a:lnTo>
                  <a:lnTo>
                    <a:pt x="114304" y="11305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9048918" y="358260"/>
              <a:ext cx="132808" cy="147108"/>
            </a:xfrm>
            <a:custGeom>
              <a:avLst/>
              <a:gdLst/>
              <a:ahLst/>
              <a:cxnLst/>
              <a:rect l="0" t="0" r="0" b="0"/>
              <a:pathLst>
                <a:path w="132808" h="147108">
                  <a:moveTo>
                    <a:pt x="5589" y="41822"/>
                  </a:moveTo>
                  <a:lnTo>
                    <a:pt x="5589" y="100439"/>
                  </a:lnTo>
                  <a:lnTo>
                    <a:pt x="4420" y="105467"/>
                  </a:lnTo>
                  <a:lnTo>
                    <a:pt x="2470" y="105309"/>
                  </a:lnTo>
                  <a:lnTo>
                    <a:pt x="0" y="101694"/>
                  </a:lnTo>
                  <a:lnTo>
                    <a:pt x="376" y="85200"/>
                  </a:lnTo>
                  <a:lnTo>
                    <a:pt x="7242" y="25394"/>
                  </a:lnTo>
                  <a:lnTo>
                    <a:pt x="16462" y="6835"/>
                  </a:lnTo>
                  <a:lnTo>
                    <a:pt x="24537" y="2120"/>
                  </a:lnTo>
                  <a:lnTo>
                    <a:pt x="45986" y="0"/>
                  </a:lnTo>
                  <a:lnTo>
                    <a:pt x="67998" y="6077"/>
                  </a:lnTo>
                  <a:lnTo>
                    <a:pt x="88309" y="17747"/>
                  </a:lnTo>
                  <a:lnTo>
                    <a:pt x="127761" y="63868"/>
                  </a:lnTo>
                  <a:lnTo>
                    <a:pt x="132807" y="87495"/>
                  </a:lnTo>
                  <a:lnTo>
                    <a:pt x="131932" y="14710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9237955" y="147398"/>
              <a:ext cx="11648" cy="357970"/>
            </a:xfrm>
            <a:custGeom>
              <a:avLst/>
              <a:gdLst/>
              <a:ahLst/>
              <a:cxnLst/>
              <a:rect l="0" t="0" r="0" b="0"/>
              <a:pathLst>
                <a:path w="11648" h="357970">
                  <a:moveTo>
                    <a:pt x="6066" y="0"/>
                  </a:moveTo>
                  <a:lnTo>
                    <a:pt x="0" y="40858"/>
                  </a:lnTo>
                  <a:lnTo>
                    <a:pt x="4521" y="98322"/>
                  </a:lnTo>
                  <a:lnTo>
                    <a:pt x="5607" y="148456"/>
                  </a:lnTo>
                  <a:lnTo>
                    <a:pt x="5930" y="200355"/>
                  </a:lnTo>
                  <a:lnTo>
                    <a:pt x="6025" y="249658"/>
                  </a:lnTo>
                  <a:lnTo>
                    <a:pt x="11647" y="302649"/>
                  </a:lnTo>
                  <a:lnTo>
                    <a:pt x="6066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9107150" y="273740"/>
              <a:ext cx="221100" cy="10530"/>
            </a:xfrm>
            <a:custGeom>
              <a:avLst/>
              <a:gdLst/>
              <a:ahLst/>
              <a:cxnLst/>
              <a:rect l="0" t="0" r="0" b="0"/>
              <a:pathLst>
                <a:path w="221100" h="10530">
                  <a:moveTo>
                    <a:pt x="221099" y="0"/>
                  </a:moveTo>
                  <a:lnTo>
                    <a:pt x="166954" y="0"/>
                  </a:lnTo>
                  <a:lnTo>
                    <a:pt x="106418" y="5590"/>
                  </a:lnTo>
                  <a:lnTo>
                    <a:pt x="55448" y="9065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9359279" y="331322"/>
              <a:ext cx="158555" cy="174046"/>
            </a:xfrm>
            <a:custGeom>
              <a:avLst/>
              <a:gdLst/>
              <a:ahLst/>
              <a:cxnLst/>
              <a:rect l="0" t="0" r="0" b="0"/>
              <a:pathLst>
                <a:path w="158555" h="174046">
                  <a:moveTo>
                    <a:pt x="105840" y="5589"/>
                  </a:moveTo>
                  <a:lnTo>
                    <a:pt x="89072" y="0"/>
                  </a:lnTo>
                  <a:lnTo>
                    <a:pt x="56288" y="2114"/>
                  </a:lnTo>
                  <a:lnTo>
                    <a:pt x="22528" y="10149"/>
                  </a:lnTo>
                  <a:lnTo>
                    <a:pt x="14034" y="15648"/>
                  </a:lnTo>
                  <a:lnTo>
                    <a:pt x="1476" y="31117"/>
                  </a:lnTo>
                  <a:lnTo>
                    <a:pt x="0" y="38985"/>
                  </a:lnTo>
                  <a:lnTo>
                    <a:pt x="1355" y="46571"/>
                  </a:lnTo>
                  <a:lnTo>
                    <a:pt x="4597" y="53967"/>
                  </a:lnTo>
                  <a:lnTo>
                    <a:pt x="11438" y="58898"/>
                  </a:lnTo>
                  <a:lnTo>
                    <a:pt x="49802" y="73051"/>
                  </a:lnTo>
                  <a:lnTo>
                    <a:pt x="68066" y="83536"/>
                  </a:lnTo>
                  <a:lnTo>
                    <a:pt x="125852" y="103490"/>
                  </a:lnTo>
                  <a:lnTo>
                    <a:pt x="152583" y="119865"/>
                  </a:lnTo>
                  <a:lnTo>
                    <a:pt x="156890" y="127397"/>
                  </a:lnTo>
                  <a:lnTo>
                    <a:pt x="158554" y="145124"/>
                  </a:lnTo>
                  <a:lnTo>
                    <a:pt x="155021" y="152425"/>
                  </a:lnTo>
                  <a:lnTo>
                    <a:pt x="141736" y="163656"/>
                  </a:lnTo>
                  <a:lnTo>
                    <a:pt x="121014" y="166308"/>
                  </a:lnTo>
                  <a:lnTo>
                    <a:pt x="98546" y="165927"/>
                  </a:lnTo>
                  <a:lnTo>
                    <a:pt x="63726" y="17404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500545" y="663295"/>
              <a:ext cx="42791" cy="410612"/>
            </a:xfrm>
            <a:custGeom>
              <a:avLst/>
              <a:gdLst/>
              <a:ahLst/>
              <a:cxnLst/>
              <a:rect l="0" t="0" r="0" b="0"/>
              <a:pathLst>
                <a:path w="42791" h="410612">
                  <a:moveTo>
                    <a:pt x="6066" y="0"/>
                  </a:moveTo>
                  <a:lnTo>
                    <a:pt x="0" y="40857"/>
                  </a:lnTo>
                  <a:lnTo>
                    <a:pt x="10625" y="103502"/>
                  </a:lnTo>
                  <a:lnTo>
                    <a:pt x="16585" y="163857"/>
                  </a:lnTo>
                  <a:lnTo>
                    <a:pt x="24651" y="213627"/>
                  </a:lnTo>
                  <a:lnTo>
                    <a:pt x="34737" y="276078"/>
                  </a:lnTo>
                  <a:lnTo>
                    <a:pt x="37076" y="338803"/>
                  </a:lnTo>
                  <a:lnTo>
                    <a:pt x="42790" y="392706"/>
                  </a:lnTo>
                  <a:lnTo>
                    <a:pt x="37652" y="4106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390798" y="810694"/>
              <a:ext cx="231628" cy="21058"/>
            </a:xfrm>
            <a:custGeom>
              <a:avLst/>
              <a:gdLst/>
              <a:ahLst/>
              <a:cxnLst/>
              <a:rect l="0" t="0" r="0" b="0"/>
              <a:pathLst>
                <a:path w="231628" h="21058">
                  <a:moveTo>
                    <a:pt x="231627" y="0"/>
                  </a:moveTo>
                  <a:lnTo>
                    <a:pt x="174362" y="0"/>
                  </a:lnTo>
                  <a:lnTo>
                    <a:pt x="119060" y="5589"/>
                  </a:lnTo>
                  <a:lnTo>
                    <a:pt x="65935" y="9553"/>
                  </a:lnTo>
                  <a:lnTo>
                    <a:pt x="19739" y="1345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6598312" y="894922"/>
              <a:ext cx="161128" cy="164398"/>
            </a:xfrm>
            <a:custGeom>
              <a:avLst/>
              <a:gdLst/>
              <a:ahLst/>
              <a:cxnLst/>
              <a:rect l="0" t="0" r="0" b="0"/>
              <a:pathLst>
                <a:path w="161128" h="164398">
                  <a:moveTo>
                    <a:pt x="129398" y="21057"/>
                  </a:moveTo>
                  <a:lnTo>
                    <a:pt x="91919" y="12724"/>
                  </a:lnTo>
                  <a:lnTo>
                    <a:pt x="68288" y="13844"/>
                  </a:lnTo>
                  <a:lnTo>
                    <a:pt x="46085" y="22140"/>
                  </a:lnTo>
                  <a:lnTo>
                    <a:pt x="19445" y="45554"/>
                  </a:lnTo>
                  <a:lnTo>
                    <a:pt x="2323" y="74719"/>
                  </a:lnTo>
                  <a:lnTo>
                    <a:pt x="0" y="95209"/>
                  </a:lnTo>
                  <a:lnTo>
                    <a:pt x="4038" y="114845"/>
                  </a:lnTo>
                  <a:lnTo>
                    <a:pt x="25693" y="146514"/>
                  </a:lnTo>
                  <a:lnTo>
                    <a:pt x="32185" y="153828"/>
                  </a:lnTo>
                  <a:lnTo>
                    <a:pt x="51877" y="161955"/>
                  </a:lnTo>
                  <a:lnTo>
                    <a:pt x="75057" y="164397"/>
                  </a:lnTo>
                  <a:lnTo>
                    <a:pt x="97057" y="161582"/>
                  </a:lnTo>
                  <a:lnTo>
                    <a:pt x="129174" y="147832"/>
                  </a:lnTo>
                  <a:lnTo>
                    <a:pt x="155327" y="123351"/>
                  </a:lnTo>
                  <a:lnTo>
                    <a:pt x="159553" y="113819"/>
                  </a:lnTo>
                  <a:lnTo>
                    <a:pt x="161127" y="93870"/>
                  </a:lnTo>
                  <a:lnTo>
                    <a:pt x="155436" y="62908"/>
                  </a:lnTo>
                  <a:lnTo>
                    <a:pt x="140753" y="37097"/>
                  </a:lnTo>
                  <a:lnTo>
                    <a:pt x="116000" y="9754"/>
                  </a:lnTo>
                  <a:lnTo>
                    <a:pt x="9781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7025554" y="714007"/>
            <a:ext cx="1469949" cy="361543"/>
            <a:chOff x="7025554" y="714007"/>
            <a:chExt cx="1469949" cy="361543"/>
          </a:xfrm>
        </p:grpSpPr>
        <p:sp>
          <p:nvSpPr>
            <p:cNvPr id="40" name="Freeform 39"/>
            <p:cNvSpPr/>
            <p:nvPr/>
          </p:nvSpPr>
          <p:spPr>
            <a:xfrm>
              <a:off x="7025554" y="714007"/>
              <a:ext cx="292448" cy="361543"/>
            </a:xfrm>
            <a:custGeom>
              <a:avLst/>
              <a:gdLst/>
              <a:ahLst/>
              <a:cxnLst/>
              <a:rect l="0" t="0" r="0" b="0"/>
              <a:pathLst>
                <a:path w="292448" h="361543">
                  <a:moveTo>
                    <a:pt x="102238" y="244086"/>
                  </a:moveTo>
                  <a:lnTo>
                    <a:pt x="72930" y="214777"/>
                  </a:lnTo>
                  <a:lnTo>
                    <a:pt x="65152" y="211679"/>
                  </a:lnTo>
                  <a:lnTo>
                    <a:pt x="47151" y="211355"/>
                  </a:lnTo>
                  <a:lnTo>
                    <a:pt x="30572" y="218231"/>
                  </a:lnTo>
                  <a:lnTo>
                    <a:pt x="22876" y="223339"/>
                  </a:lnTo>
                  <a:lnTo>
                    <a:pt x="11204" y="238375"/>
                  </a:lnTo>
                  <a:lnTo>
                    <a:pt x="3287" y="257925"/>
                  </a:lnTo>
                  <a:lnTo>
                    <a:pt x="0" y="294070"/>
                  </a:lnTo>
                  <a:lnTo>
                    <a:pt x="3376" y="316604"/>
                  </a:lnTo>
                  <a:lnTo>
                    <a:pt x="11897" y="335198"/>
                  </a:lnTo>
                  <a:lnTo>
                    <a:pt x="17444" y="343431"/>
                  </a:lnTo>
                  <a:lnTo>
                    <a:pt x="32967" y="355700"/>
                  </a:lnTo>
                  <a:lnTo>
                    <a:pt x="42020" y="360609"/>
                  </a:lnTo>
                  <a:lnTo>
                    <a:pt x="50394" y="361542"/>
                  </a:lnTo>
                  <a:lnTo>
                    <a:pt x="65938" y="356340"/>
                  </a:lnTo>
                  <a:lnTo>
                    <a:pt x="87844" y="334668"/>
                  </a:lnTo>
                  <a:lnTo>
                    <a:pt x="115629" y="275305"/>
                  </a:lnTo>
                  <a:lnTo>
                    <a:pt x="121781" y="225079"/>
                  </a:lnTo>
                  <a:lnTo>
                    <a:pt x="122996" y="170098"/>
                  </a:lnTo>
                  <a:lnTo>
                    <a:pt x="117647" y="114177"/>
                  </a:lnTo>
                  <a:lnTo>
                    <a:pt x="111392" y="59241"/>
                  </a:lnTo>
                  <a:lnTo>
                    <a:pt x="89175" y="2545"/>
                  </a:lnTo>
                  <a:lnTo>
                    <a:pt x="86511" y="0"/>
                  </a:lnTo>
                  <a:lnTo>
                    <a:pt x="84734" y="2983"/>
                  </a:lnTo>
                  <a:lnTo>
                    <a:pt x="81883" y="46982"/>
                  </a:lnTo>
                  <a:lnTo>
                    <a:pt x="86979" y="95088"/>
                  </a:lnTo>
                  <a:lnTo>
                    <a:pt x="95897" y="146386"/>
                  </a:lnTo>
                  <a:lnTo>
                    <a:pt x="109391" y="207716"/>
                  </a:lnTo>
                  <a:lnTo>
                    <a:pt x="123322" y="261771"/>
                  </a:lnTo>
                  <a:lnTo>
                    <a:pt x="126822" y="273424"/>
                  </a:lnTo>
                  <a:lnTo>
                    <a:pt x="131496" y="278852"/>
                  </a:lnTo>
                  <a:lnTo>
                    <a:pt x="136951" y="280132"/>
                  </a:lnTo>
                  <a:lnTo>
                    <a:pt x="142928" y="278645"/>
                  </a:lnTo>
                  <a:lnTo>
                    <a:pt x="148082" y="274144"/>
                  </a:lnTo>
                  <a:lnTo>
                    <a:pt x="174075" y="237559"/>
                  </a:lnTo>
                  <a:lnTo>
                    <a:pt x="193437" y="229487"/>
                  </a:lnTo>
                  <a:lnTo>
                    <a:pt x="249169" y="215474"/>
                  </a:lnTo>
                  <a:lnTo>
                    <a:pt x="270486" y="208753"/>
                  </a:lnTo>
                  <a:lnTo>
                    <a:pt x="278745" y="202983"/>
                  </a:lnTo>
                  <a:lnTo>
                    <a:pt x="291040" y="187213"/>
                  </a:lnTo>
                  <a:lnTo>
                    <a:pt x="292447" y="179265"/>
                  </a:lnTo>
                  <a:lnTo>
                    <a:pt x="291045" y="171626"/>
                  </a:lnTo>
                  <a:lnTo>
                    <a:pt x="287771" y="164194"/>
                  </a:lnTo>
                  <a:lnTo>
                    <a:pt x="274774" y="152816"/>
                  </a:lnTo>
                  <a:lnTo>
                    <a:pt x="256130" y="145030"/>
                  </a:lnTo>
                  <a:lnTo>
                    <a:pt x="220495" y="141816"/>
                  </a:lnTo>
                  <a:lnTo>
                    <a:pt x="198081" y="145210"/>
                  </a:lnTo>
                  <a:lnTo>
                    <a:pt x="179541" y="156857"/>
                  </a:lnTo>
                  <a:lnTo>
                    <a:pt x="164671" y="173732"/>
                  </a:lnTo>
                  <a:lnTo>
                    <a:pt x="154163" y="192930"/>
                  </a:lnTo>
                  <a:lnTo>
                    <a:pt x="147260" y="229059"/>
                  </a:lnTo>
                  <a:lnTo>
                    <a:pt x="151883" y="249495"/>
                  </a:lnTo>
                  <a:lnTo>
                    <a:pt x="173916" y="281679"/>
                  </a:lnTo>
                  <a:lnTo>
                    <a:pt x="199515" y="297859"/>
                  </a:lnTo>
                  <a:lnTo>
                    <a:pt x="252063" y="306019"/>
                  </a:lnTo>
                  <a:lnTo>
                    <a:pt x="270695" y="3072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7384569" y="887320"/>
              <a:ext cx="101193" cy="123416"/>
            </a:xfrm>
            <a:custGeom>
              <a:avLst/>
              <a:gdLst/>
              <a:ahLst/>
              <a:cxnLst/>
              <a:rect l="0" t="0" r="0" b="0"/>
              <a:pathLst>
                <a:path w="101193" h="123416">
                  <a:moveTo>
                    <a:pt x="101192" y="18130"/>
                  </a:moveTo>
                  <a:lnTo>
                    <a:pt x="90014" y="6952"/>
                  </a:lnTo>
                  <a:lnTo>
                    <a:pt x="72047" y="1464"/>
                  </a:lnTo>
                  <a:lnTo>
                    <a:pt x="60706" y="0"/>
                  </a:lnTo>
                  <a:lnTo>
                    <a:pt x="41864" y="4613"/>
                  </a:lnTo>
                  <a:lnTo>
                    <a:pt x="10704" y="26639"/>
                  </a:lnTo>
                  <a:lnTo>
                    <a:pt x="2483" y="46088"/>
                  </a:lnTo>
                  <a:lnTo>
                    <a:pt x="0" y="69161"/>
                  </a:lnTo>
                  <a:lnTo>
                    <a:pt x="2795" y="91113"/>
                  </a:lnTo>
                  <a:lnTo>
                    <a:pt x="7518" y="99541"/>
                  </a:lnTo>
                  <a:lnTo>
                    <a:pt x="22125" y="112025"/>
                  </a:lnTo>
                  <a:lnTo>
                    <a:pt x="40315" y="118353"/>
                  </a:lnTo>
                  <a:lnTo>
                    <a:pt x="69607" y="12341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7580518" y="937036"/>
              <a:ext cx="21058" cy="105286"/>
            </a:xfrm>
            <a:custGeom>
              <a:avLst/>
              <a:gdLst/>
              <a:ahLst/>
              <a:cxnLst/>
              <a:rect l="0" t="0" r="0" b="0"/>
              <a:pathLst>
                <a:path w="21058" h="105286">
                  <a:moveTo>
                    <a:pt x="0" y="0"/>
                  </a:moveTo>
                  <a:lnTo>
                    <a:pt x="3119" y="42692"/>
                  </a:lnTo>
                  <a:lnTo>
                    <a:pt x="21057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7559461" y="83175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7654218" y="907650"/>
              <a:ext cx="235384" cy="138546"/>
            </a:xfrm>
            <a:custGeom>
              <a:avLst/>
              <a:gdLst/>
              <a:ahLst/>
              <a:cxnLst/>
              <a:rect l="0" t="0" r="0" b="0"/>
              <a:pathLst>
                <a:path w="235384" h="138546">
                  <a:moveTo>
                    <a:pt x="0" y="60971"/>
                  </a:moveTo>
                  <a:lnTo>
                    <a:pt x="27511" y="114846"/>
                  </a:lnTo>
                  <a:lnTo>
                    <a:pt x="36097" y="138545"/>
                  </a:lnTo>
                  <a:lnTo>
                    <a:pt x="17175" y="75358"/>
                  </a:lnTo>
                  <a:lnTo>
                    <a:pt x="18087" y="35468"/>
                  </a:lnTo>
                  <a:lnTo>
                    <a:pt x="23756" y="27592"/>
                  </a:lnTo>
                  <a:lnTo>
                    <a:pt x="32215" y="23510"/>
                  </a:lnTo>
                  <a:lnTo>
                    <a:pt x="42533" y="21959"/>
                  </a:lnTo>
                  <a:lnTo>
                    <a:pt x="60238" y="26475"/>
                  </a:lnTo>
                  <a:lnTo>
                    <a:pt x="68234" y="30955"/>
                  </a:lnTo>
                  <a:lnTo>
                    <a:pt x="80240" y="45291"/>
                  </a:lnTo>
                  <a:lnTo>
                    <a:pt x="97477" y="83090"/>
                  </a:lnTo>
                  <a:lnTo>
                    <a:pt x="100080" y="85076"/>
                  </a:lnTo>
                  <a:lnTo>
                    <a:pt x="101814" y="81721"/>
                  </a:lnTo>
                  <a:lnTo>
                    <a:pt x="116433" y="20101"/>
                  </a:lnTo>
                  <a:lnTo>
                    <a:pt x="119736" y="9158"/>
                  </a:lnTo>
                  <a:lnTo>
                    <a:pt x="125447" y="3032"/>
                  </a:lnTo>
                  <a:lnTo>
                    <a:pt x="132764" y="119"/>
                  </a:lnTo>
                  <a:lnTo>
                    <a:pt x="150253" y="0"/>
                  </a:lnTo>
                  <a:lnTo>
                    <a:pt x="169724" y="3847"/>
                  </a:lnTo>
                  <a:lnTo>
                    <a:pt x="200416" y="23769"/>
                  </a:lnTo>
                  <a:lnTo>
                    <a:pt x="220560" y="51898"/>
                  </a:lnTo>
                  <a:lnTo>
                    <a:pt x="233936" y="88049"/>
                  </a:lnTo>
                  <a:lnTo>
                    <a:pt x="235383" y="105371"/>
                  </a:lnTo>
                  <a:lnTo>
                    <a:pt x="231627" y="1241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7936179" y="913295"/>
              <a:ext cx="191822" cy="129027"/>
            </a:xfrm>
            <a:custGeom>
              <a:avLst/>
              <a:gdLst/>
              <a:ahLst/>
              <a:cxnLst/>
              <a:rect l="0" t="0" r="0" b="0"/>
              <a:pathLst>
                <a:path w="191822" h="129027">
                  <a:moveTo>
                    <a:pt x="107593" y="65855"/>
                  </a:moveTo>
                  <a:lnTo>
                    <a:pt x="113182" y="49087"/>
                  </a:lnTo>
                  <a:lnTo>
                    <a:pt x="112807" y="31496"/>
                  </a:lnTo>
                  <a:lnTo>
                    <a:pt x="111069" y="21892"/>
                  </a:lnTo>
                  <a:lnTo>
                    <a:pt x="106401" y="14319"/>
                  </a:lnTo>
                  <a:lnTo>
                    <a:pt x="91855" y="2786"/>
                  </a:lnTo>
                  <a:lnTo>
                    <a:pt x="70573" y="0"/>
                  </a:lnTo>
                  <a:lnTo>
                    <a:pt x="46686" y="3830"/>
                  </a:lnTo>
                  <a:lnTo>
                    <a:pt x="24371" y="13332"/>
                  </a:lnTo>
                  <a:lnTo>
                    <a:pt x="8994" y="28473"/>
                  </a:lnTo>
                  <a:lnTo>
                    <a:pt x="3256" y="37424"/>
                  </a:lnTo>
                  <a:lnTo>
                    <a:pt x="0" y="56729"/>
                  </a:lnTo>
                  <a:lnTo>
                    <a:pt x="7441" y="97717"/>
                  </a:lnTo>
                  <a:lnTo>
                    <a:pt x="12749" y="105814"/>
                  </a:lnTo>
                  <a:lnTo>
                    <a:pt x="28005" y="117929"/>
                  </a:lnTo>
                  <a:lnTo>
                    <a:pt x="46484" y="120975"/>
                  </a:lnTo>
                  <a:lnTo>
                    <a:pt x="66396" y="117259"/>
                  </a:lnTo>
                  <a:lnTo>
                    <a:pt x="86943" y="107808"/>
                  </a:lnTo>
                  <a:lnTo>
                    <a:pt x="101535" y="89570"/>
                  </a:lnTo>
                  <a:lnTo>
                    <a:pt x="120434" y="45323"/>
                  </a:lnTo>
                  <a:lnTo>
                    <a:pt x="123173" y="42808"/>
                  </a:lnTo>
                  <a:lnTo>
                    <a:pt x="124998" y="45811"/>
                  </a:lnTo>
                  <a:lnTo>
                    <a:pt x="129366" y="60456"/>
                  </a:lnTo>
                  <a:lnTo>
                    <a:pt x="157744" y="108644"/>
                  </a:lnTo>
                  <a:lnTo>
                    <a:pt x="171216" y="119967"/>
                  </a:lnTo>
                  <a:lnTo>
                    <a:pt x="191821" y="129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8180642" y="768580"/>
              <a:ext cx="42116" cy="305327"/>
            </a:xfrm>
            <a:custGeom>
              <a:avLst/>
              <a:gdLst/>
              <a:ahLst/>
              <a:cxnLst/>
              <a:rect l="0" t="0" r="0" b="0"/>
              <a:pathLst>
                <a:path w="42116" h="305327">
                  <a:moveTo>
                    <a:pt x="0" y="0"/>
                  </a:moveTo>
                  <a:lnTo>
                    <a:pt x="8334" y="48931"/>
                  </a:lnTo>
                  <a:lnTo>
                    <a:pt x="15685" y="108061"/>
                  </a:lnTo>
                  <a:lnTo>
                    <a:pt x="26062" y="157566"/>
                  </a:lnTo>
                  <a:lnTo>
                    <a:pt x="25512" y="211192"/>
                  </a:lnTo>
                  <a:lnTo>
                    <a:pt x="30386" y="266845"/>
                  </a:lnTo>
                  <a:lnTo>
                    <a:pt x="34172" y="285494"/>
                  </a:lnTo>
                  <a:lnTo>
                    <a:pt x="42115" y="3053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8329761" y="887320"/>
              <a:ext cx="165742" cy="179704"/>
            </a:xfrm>
            <a:custGeom>
              <a:avLst/>
              <a:gdLst/>
              <a:ahLst/>
              <a:cxnLst/>
              <a:rect l="0" t="0" r="0" b="0"/>
              <a:pathLst>
                <a:path w="165742" h="179704">
                  <a:moveTo>
                    <a:pt x="145679" y="18130"/>
                  </a:moveTo>
                  <a:lnTo>
                    <a:pt x="128911" y="6952"/>
                  </a:lnTo>
                  <a:lnTo>
                    <a:pt x="90538" y="0"/>
                  </a:lnTo>
                  <a:lnTo>
                    <a:pt x="65020" y="4613"/>
                  </a:lnTo>
                  <a:lnTo>
                    <a:pt x="34042" y="20364"/>
                  </a:lnTo>
                  <a:lnTo>
                    <a:pt x="2614" y="46648"/>
                  </a:lnTo>
                  <a:lnTo>
                    <a:pt x="0" y="54689"/>
                  </a:lnTo>
                  <a:lnTo>
                    <a:pt x="3334" y="72983"/>
                  </a:lnTo>
                  <a:lnTo>
                    <a:pt x="9838" y="79265"/>
                  </a:lnTo>
                  <a:lnTo>
                    <a:pt x="61355" y="95764"/>
                  </a:lnTo>
                  <a:lnTo>
                    <a:pt x="109613" y="103395"/>
                  </a:lnTo>
                  <a:lnTo>
                    <a:pt x="157235" y="125906"/>
                  </a:lnTo>
                  <a:lnTo>
                    <a:pt x="162742" y="133265"/>
                  </a:lnTo>
                  <a:lnTo>
                    <a:pt x="165741" y="153919"/>
                  </a:lnTo>
                  <a:lnTo>
                    <a:pt x="161393" y="161299"/>
                  </a:lnTo>
                  <a:lnTo>
                    <a:pt x="153816" y="166218"/>
                  </a:lnTo>
                  <a:lnTo>
                    <a:pt x="113622" y="179703"/>
                  </a:lnTo>
                  <a:lnTo>
                    <a:pt x="71190" y="178958"/>
                  </a:lnTo>
                  <a:lnTo>
                    <a:pt x="19337" y="165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792348" y="1389761"/>
            <a:ext cx="1182948" cy="413444"/>
            <a:chOff x="792348" y="1389761"/>
            <a:chExt cx="1182948" cy="413444"/>
          </a:xfrm>
        </p:grpSpPr>
        <p:sp>
          <p:nvSpPr>
            <p:cNvPr id="49" name="Freeform 48"/>
            <p:cNvSpPr/>
            <p:nvPr/>
          </p:nvSpPr>
          <p:spPr>
            <a:xfrm>
              <a:off x="792348" y="1460335"/>
              <a:ext cx="374036" cy="342870"/>
            </a:xfrm>
            <a:custGeom>
              <a:avLst/>
              <a:gdLst/>
              <a:ahLst/>
              <a:cxnLst/>
              <a:rect l="0" t="0" r="0" b="0"/>
              <a:pathLst>
                <a:path w="374036" h="342870">
                  <a:moveTo>
                    <a:pt x="165745" y="3126"/>
                  </a:moveTo>
                  <a:lnTo>
                    <a:pt x="111870" y="22254"/>
                  </a:lnTo>
                  <a:lnTo>
                    <a:pt x="65887" y="52929"/>
                  </a:lnTo>
                  <a:lnTo>
                    <a:pt x="22024" y="109086"/>
                  </a:lnTo>
                  <a:lnTo>
                    <a:pt x="6437" y="145785"/>
                  </a:lnTo>
                  <a:lnTo>
                    <a:pt x="0" y="191884"/>
                  </a:lnTo>
                  <a:lnTo>
                    <a:pt x="4733" y="219209"/>
                  </a:lnTo>
                  <a:lnTo>
                    <a:pt x="26128" y="275036"/>
                  </a:lnTo>
                  <a:lnTo>
                    <a:pt x="45348" y="299851"/>
                  </a:lnTo>
                  <a:lnTo>
                    <a:pt x="73920" y="320852"/>
                  </a:lnTo>
                  <a:lnTo>
                    <a:pt x="132928" y="342869"/>
                  </a:lnTo>
                  <a:lnTo>
                    <a:pt x="176558" y="342696"/>
                  </a:lnTo>
                  <a:lnTo>
                    <a:pt x="234128" y="330988"/>
                  </a:lnTo>
                  <a:lnTo>
                    <a:pt x="291387" y="300704"/>
                  </a:lnTo>
                  <a:lnTo>
                    <a:pt x="325657" y="272043"/>
                  </a:lnTo>
                  <a:lnTo>
                    <a:pt x="346617" y="242682"/>
                  </a:lnTo>
                  <a:lnTo>
                    <a:pt x="368620" y="183385"/>
                  </a:lnTo>
                  <a:lnTo>
                    <a:pt x="374035" y="145313"/>
                  </a:lnTo>
                  <a:lnTo>
                    <a:pt x="370050" y="104397"/>
                  </a:lnTo>
                  <a:lnTo>
                    <a:pt x="361442" y="82840"/>
                  </a:lnTo>
                  <a:lnTo>
                    <a:pt x="328949" y="35287"/>
                  </a:lnTo>
                  <a:lnTo>
                    <a:pt x="301059" y="12525"/>
                  </a:lnTo>
                  <a:lnTo>
                    <a:pt x="280867" y="2234"/>
                  </a:lnTo>
                  <a:lnTo>
                    <a:pt x="257074" y="0"/>
                  </a:lnTo>
                  <a:lnTo>
                    <a:pt x="226731" y="5319"/>
                  </a:lnTo>
                  <a:lnTo>
                    <a:pt x="207859" y="136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1284476" y="1726673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1610871" y="1389761"/>
              <a:ext cx="10518" cy="336913"/>
            </a:xfrm>
            <a:custGeom>
              <a:avLst/>
              <a:gdLst/>
              <a:ahLst/>
              <a:cxnLst/>
              <a:rect l="0" t="0" r="0" b="0"/>
              <a:pathLst>
                <a:path w="10518" h="336913">
                  <a:moveTo>
                    <a:pt x="10517" y="0"/>
                  </a:moveTo>
                  <a:lnTo>
                    <a:pt x="2184" y="37478"/>
                  </a:lnTo>
                  <a:lnTo>
                    <a:pt x="422" y="88902"/>
                  </a:lnTo>
                  <a:lnTo>
                    <a:pt x="117" y="141375"/>
                  </a:lnTo>
                  <a:lnTo>
                    <a:pt x="27" y="190198"/>
                  </a:lnTo>
                  <a:lnTo>
                    <a:pt x="0" y="239889"/>
                  </a:lnTo>
                  <a:lnTo>
                    <a:pt x="7227" y="292271"/>
                  </a:lnTo>
                  <a:lnTo>
                    <a:pt x="10517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1416536" y="1442404"/>
              <a:ext cx="215382" cy="144128"/>
            </a:xfrm>
            <a:custGeom>
              <a:avLst/>
              <a:gdLst/>
              <a:ahLst/>
              <a:cxnLst/>
              <a:rect l="0" t="0" r="0" b="0"/>
              <a:pathLst>
                <a:path w="215382" h="144128">
                  <a:moveTo>
                    <a:pt x="215381" y="105285"/>
                  </a:moveTo>
                  <a:lnTo>
                    <a:pt x="198613" y="99696"/>
                  </a:lnTo>
                  <a:lnTo>
                    <a:pt x="181022" y="100071"/>
                  </a:lnTo>
                  <a:lnTo>
                    <a:pt x="161506" y="105307"/>
                  </a:lnTo>
                  <a:lnTo>
                    <a:pt x="99459" y="132592"/>
                  </a:lnTo>
                  <a:lnTo>
                    <a:pt x="54312" y="144127"/>
                  </a:lnTo>
                  <a:lnTo>
                    <a:pt x="17528" y="143310"/>
                  </a:lnTo>
                  <a:lnTo>
                    <a:pt x="6270" y="141163"/>
                  </a:lnTo>
                  <a:lnTo>
                    <a:pt x="1104" y="137393"/>
                  </a:lnTo>
                  <a:lnTo>
                    <a:pt x="0" y="132539"/>
                  </a:lnTo>
                  <a:lnTo>
                    <a:pt x="13752" y="93969"/>
                  </a:lnTo>
                  <a:lnTo>
                    <a:pt x="34350" y="57469"/>
                  </a:lnTo>
                  <a:lnTo>
                    <a:pt x="49438" y="25606"/>
                  </a:lnTo>
                  <a:lnTo>
                    <a:pt x="6798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1674031" y="1389761"/>
              <a:ext cx="301265" cy="377476"/>
            </a:xfrm>
            <a:custGeom>
              <a:avLst/>
              <a:gdLst/>
              <a:ahLst/>
              <a:cxnLst/>
              <a:rect l="0" t="0" r="0" b="0"/>
              <a:pathLst>
                <a:path w="301265" h="377476">
                  <a:moveTo>
                    <a:pt x="126342" y="0"/>
                  </a:moveTo>
                  <a:lnTo>
                    <a:pt x="91595" y="37087"/>
                  </a:lnTo>
                  <a:lnTo>
                    <a:pt x="58613" y="86834"/>
                  </a:lnTo>
                  <a:lnTo>
                    <a:pt x="45157" y="101374"/>
                  </a:lnTo>
                  <a:lnTo>
                    <a:pt x="42973" y="102678"/>
                  </a:lnTo>
                  <a:lnTo>
                    <a:pt x="46785" y="94768"/>
                  </a:lnTo>
                  <a:lnTo>
                    <a:pt x="69466" y="62263"/>
                  </a:lnTo>
                  <a:lnTo>
                    <a:pt x="87026" y="46780"/>
                  </a:lnTo>
                  <a:lnTo>
                    <a:pt x="109648" y="38339"/>
                  </a:lnTo>
                  <a:lnTo>
                    <a:pt x="162298" y="32920"/>
                  </a:lnTo>
                  <a:lnTo>
                    <a:pt x="183656" y="38418"/>
                  </a:lnTo>
                  <a:lnTo>
                    <a:pt x="216432" y="61011"/>
                  </a:lnTo>
                  <a:lnTo>
                    <a:pt x="220327" y="69920"/>
                  </a:lnTo>
                  <a:lnTo>
                    <a:pt x="221535" y="92297"/>
                  </a:lnTo>
                  <a:lnTo>
                    <a:pt x="210049" y="125613"/>
                  </a:lnTo>
                  <a:lnTo>
                    <a:pt x="191828" y="157712"/>
                  </a:lnTo>
                  <a:lnTo>
                    <a:pt x="175334" y="172650"/>
                  </a:lnTo>
                  <a:lnTo>
                    <a:pt x="136149" y="191771"/>
                  </a:lnTo>
                  <a:lnTo>
                    <a:pt x="131710" y="192188"/>
                  </a:lnTo>
                  <a:lnTo>
                    <a:pt x="131090" y="190127"/>
                  </a:lnTo>
                  <a:lnTo>
                    <a:pt x="133017" y="186413"/>
                  </a:lnTo>
                  <a:lnTo>
                    <a:pt x="144516" y="179166"/>
                  </a:lnTo>
                  <a:lnTo>
                    <a:pt x="152496" y="175596"/>
                  </a:lnTo>
                  <a:lnTo>
                    <a:pt x="170721" y="174749"/>
                  </a:lnTo>
                  <a:lnTo>
                    <a:pt x="211017" y="183737"/>
                  </a:lnTo>
                  <a:lnTo>
                    <a:pt x="251602" y="205183"/>
                  </a:lnTo>
                  <a:lnTo>
                    <a:pt x="283362" y="235069"/>
                  </a:lnTo>
                  <a:lnTo>
                    <a:pt x="290683" y="244450"/>
                  </a:lnTo>
                  <a:lnTo>
                    <a:pt x="298818" y="267352"/>
                  </a:lnTo>
                  <a:lnTo>
                    <a:pt x="301264" y="291959"/>
                  </a:lnTo>
                  <a:lnTo>
                    <a:pt x="298451" y="314593"/>
                  </a:lnTo>
                  <a:lnTo>
                    <a:pt x="287063" y="333232"/>
                  </a:lnTo>
                  <a:lnTo>
                    <a:pt x="269133" y="348145"/>
                  </a:lnTo>
                  <a:lnTo>
                    <a:pt x="205991" y="371176"/>
                  </a:lnTo>
                  <a:lnTo>
                    <a:pt x="149527" y="377475"/>
                  </a:lnTo>
                  <a:lnTo>
                    <a:pt x="89501" y="375600"/>
                  </a:lnTo>
                  <a:lnTo>
                    <a:pt x="27383" y="361028"/>
                  </a:lnTo>
                  <a:lnTo>
                    <a:pt x="0" y="3474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8" name="Group 67"/>
          <p:cNvGrpSpPr/>
          <p:nvPr/>
        </p:nvGrpSpPr>
        <p:grpSpPr>
          <a:xfrm>
            <a:off x="5885430" y="1431875"/>
            <a:ext cx="2484726" cy="361012"/>
            <a:chOff x="5885430" y="1431875"/>
            <a:chExt cx="2484726" cy="361012"/>
          </a:xfrm>
        </p:grpSpPr>
        <p:sp>
          <p:nvSpPr>
            <p:cNvPr id="55" name="Freeform 54"/>
            <p:cNvSpPr/>
            <p:nvPr/>
          </p:nvSpPr>
          <p:spPr>
            <a:xfrm>
              <a:off x="5885430" y="1495046"/>
              <a:ext cx="42115" cy="94758"/>
            </a:xfrm>
            <a:custGeom>
              <a:avLst/>
              <a:gdLst/>
              <a:ahLst/>
              <a:cxnLst/>
              <a:rect l="0" t="0" r="0" b="0"/>
              <a:pathLst>
                <a:path w="42115" h="94758">
                  <a:moveTo>
                    <a:pt x="42114" y="94757"/>
                  </a:moveTo>
                  <a:lnTo>
                    <a:pt x="30936" y="83578"/>
                  </a:lnTo>
                  <a:lnTo>
                    <a:pt x="7270" y="2153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5990715" y="1463461"/>
              <a:ext cx="42115" cy="84229"/>
            </a:xfrm>
            <a:custGeom>
              <a:avLst/>
              <a:gdLst/>
              <a:ahLst/>
              <a:cxnLst/>
              <a:rect l="0" t="0" r="0" b="0"/>
              <a:pathLst>
                <a:path w="42115" h="84229">
                  <a:moveTo>
                    <a:pt x="42114" y="84228"/>
                  </a:moveTo>
                  <a:lnTo>
                    <a:pt x="26473" y="66247"/>
                  </a:lnTo>
                  <a:lnTo>
                    <a:pt x="3230" y="892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6088336" y="1615799"/>
              <a:ext cx="164262" cy="177088"/>
            </a:xfrm>
            <a:custGeom>
              <a:avLst/>
              <a:gdLst/>
              <a:ahLst/>
              <a:cxnLst/>
              <a:rect l="0" t="0" r="0" b="0"/>
              <a:pathLst>
                <a:path w="164262" h="177088">
                  <a:moveTo>
                    <a:pt x="123477" y="5589"/>
                  </a:moveTo>
                  <a:lnTo>
                    <a:pt x="106709" y="0"/>
                  </a:lnTo>
                  <a:lnTo>
                    <a:pt x="89119" y="376"/>
                  </a:lnTo>
                  <a:lnTo>
                    <a:pt x="69602" y="5612"/>
                  </a:lnTo>
                  <a:lnTo>
                    <a:pt x="31597" y="28037"/>
                  </a:lnTo>
                  <a:lnTo>
                    <a:pt x="17131" y="42472"/>
                  </a:lnTo>
                  <a:lnTo>
                    <a:pt x="6802" y="60586"/>
                  </a:lnTo>
                  <a:lnTo>
                    <a:pt x="0" y="96104"/>
                  </a:lnTo>
                  <a:lnTo>
                    <a:pt x="4648" y="119517"/>
                  </a:lnTo>
                  <a:lnTo>
                    <a:pt x="20419" y="149310"/>
                  </a:lnTo>
                  <a:lnTo>
                    <a:pt x="26696" y="157555"/>
                  </a:lnTo>
                  <a:lnTo>
                    <a:pt x="46148" y="169836"/>
                  </a:lnTo>
                  <a:lnTo>
                    <a:pt x="57886" y="174748"/>
                  </a:lnTo>
                  <a:lnTo>
                    <a:pt x="83407" y="177087"/>
                  </a:lnTo>
                  <a:lnTo>
                    <a:pt x="108008" y="173058"/>
                  </a:lnTo>
                  <a:lnTo>
                    <a:pt x="126741" y="163468"/>
                  </a:lnTo>
                  <a:lnTo>
                    <a:pt x="150440" y="139326"/>
                  </a:lnTo>
                  <a:lnTo>
                    <a:pt x="158857" y="116890"/>
                  </a:lnTo>
                  <a:lnTo>
                    <a:pt x="164261" y="64359"/>
                  </a:lnTo>
                  <a:lnTo>
                    <a:pt x="158760" y="43018"/>
                  </a:lnTo>
                  <a:lnTo>
                    <a:pt x="134006" y="558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6307154" y="1431875"/>
              <a:ext cx="94173" cy="326385"/>
            </a:xfrm>
            <a:custGeom>
              <a:avLst/>
              <a:gdLst/>
              <a:ahLst/>
              <a:cxnLst/>
              <a:rect l="0" t="0" r="0" b="0"/>
              <a:pathLst>
                <a:path w="94173" h="326385">
                  <a:moveTo>
                    <a:pt x="41530" y="326384"/>
                  </a:moveTo>
                  <a:lnTo>
                    <a:pt x="39190" y="292762"/>
                  </a:lnTo>
                  <a:lnTo>
                    <a:pt x="24864" y="237941"/>
                  </a:lnTo>
                  <a:lnTo>
                    <a:pt x="15751" y="182312"/>
                  </a:lnTo>
                  <a:lnTo>
                    <a:pt x="2375" y="123661"/>
                  </a:lnTo>
                  <a:lnTo>
                    <a:pt x="0" y="69661"/>
                  </a:lnTo>
                  <a:lnTo>
                    <a:pt x="5178" y="33509"/>
                  </a:lnTo>
                  <a:lnTo>
                    <a:pt x="11446" y="25849"/>
                  </a:lnTo>
                  <a:lnTo>
                    <a:pt x="62553" y="6957"/>
                  </a:lnTo>
                  <a:lnTo>
                    <a:pt x="9417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6243399" y="1600331"/>
              <a:ext cx="147400" cy="10096"/>
            </a:xfrm>
            <a:custGeom>
              <a:avLst/>
              <a:gdLst/>
              <a:ahLst/>
              <a:cxnLst/>
              <a:rect l="0" t="0" r="0" b="0"/>
              <a:pathLst>
                <a:path w="147400" h="10096">
                  <a:moveTo>
                    <a:pt x="147399" y="0"/>
                  </a:moveTo>
                  <a:lnTo>
                    <a:pt x="109921" y="8333"/>
                  </a:lnTo>
                  <a:lnTo>
                    <a:pt x="52908" y="1009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6527669" y="1495046"/>
              <a:ext cx="10529" cy="73701"/>
            </a:xfrm>
            <a:custGeom>
              <a:avLst/>
              <a:gdLst/>
              <a:ahLst/>
              <a:cxnLst/>
              <a:rect l="0" t="0" r="0" b="0"/>
              <a:pathLst>
                <a:path w="10529" h="73701">
                  <a:moveTo>
                    <a:pt x="0" y="73700"/>
                  </a:moveTo>
                  <a:lnTo>
                    <a:pt x="8332" y="36222"/>
                  </a:ln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6590839" y="1505575"/>
              <a:ext cx="21058" cy="63172"/>
            </a:xfrm>
            <a:custGeom>
              <a:avLst/>
              <a:gdLst/>
              <a:ahLst/>
              <a:cxnLst/>
              <a:rect l="0" t="0" r="0" b="0"/>
              <a:pathLst>
                <a:path w="21058" h="63172">
                  <a:moveTo>
                    <a:pt x="0" y="63171"/>
                  </a:moveTo>
                  <a:lnTo>
                    <a:pt x="2105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6822466" y="1607669"/>
              <a:ext cx="412331" cy="161119"/>
            </a:xfrm>
            <a:custGeom>
              <a:avLst/>
              <a:gdLst/>
              <a:ahLst/>
              <a:cxnLst/>
              <a:rect l="0" t="0" r="0" b="0"/>
              <a:pathLst>
                <a:path w="412331" h="161119">
                  <a:moveTo>
                    <a:pt x="0" y="129533"/>
                  </a:moveTo>
                  <a:lnTo>
                    <a:pt x="5590" y="151890"/>
                  </a:lnTo>
                  <a:lnTo>
                    <a:pt x="7236" y="153796"/>
                  </a:lnTo>
                  <a:lnTo>
                    <a:pt x="9065" y="143436"/>
                  </a:lnTo>
                  <a:lnTo>
                    <a:pt x="12580" y="99827"/>
                  </a:lnTo>
                  <a:lnTo>
                    <a:pt x="21579" y="77726"/>
                  </a:lnTo>
                  <a:lnTo>
                    <a:pt x="29594" y="71598"/>
                  </a:lnTo>
                  <a:lnTo>
                    <a:pt x="50978" y="67909"/>
                  </a:lnTo>
                  <a:lnTo>
                    <a:pt x="72960" y="73289"/>
                  </a:lnTo>
                  <a:lnTo>
                    <a:pt x="83734" y="77999"/>
                  </a:lnTo>
                  <a:lnTo>
                    <a:pt x="98827" y="92591"/>
                  </a:lnTo>
                  <a:lnTo>
                    <a:pt x="104489" y="101395"/>
                  </a:lnTo>
                  <a:lnTo>
                    <a:pt x="109434" y="103755"/>
                  </a:lnTo>
                  <a:lnTo>
                    <a:pt x="113901" y="101819"/>
                  </a:lnTo>
                  <a:lnTo>
                    <a:pt x="135063" y="73496"/>
                  </a:lnTo>
                  <a:lnTo>
                    <a:pt x="143854" y="67608"/>
                  </a:lnTo>
                  <a:lnTo>
                    <a:pt x="166101" y="61067"/>
                  </a:lnTo>
                  <a:lnTo>
                    <a:pt x="199344" y="62973"/>
                  </a:lnTo>
                  <a:lnTo>
                    <a:pt x="217669" y="71095"/>
                  </a:lnTo>
                  <a:lnTo>
                    <a:pt x="225831" y="76536"/>
                  </a:lnTo>
                  <a:lnTo>
                    <a:pt x="238020" y="91941"/>
                  </a:lnTo>
                  <a:lnTo>
                    <a:pt x="255377" y="130426"/>
                  </a:lnTo>
                  <a:lnTo>
                    <a:pt x="261499" y="134807"/>
                  </a:lnTo>
                  <a:lnTo>
                    <a:pt x="269089" y="135389"/>
                  </a:lnTo>
                  <a:lnTo>
                    <a:pt x="286881" y="129796"/>
                  </a:lnTo>
                  <a:lnTo>
                    <a:pt x="347669" y="95014"/>
                  </a:lnTo>
                  <a:lnTo>
                    <a:pt x="386480" y="74578"/>
                  </a:lnTo>
                  <a:lnTo>
                    <a:pt x="401056" y="60655"/>
                  </a:lnTo>
                  <a:lnTo>
                    <a:pt x="411435" y="42768"/>
                  </a:lnTo>
                  <a:lnTo>
                    <a:pt x="412330" y="34255"/>
                  </a:lnTo>
                  <a:lnTo>
                    <a:pt x="407086" y="18557"/>
                  </a:lnTo>
                  <a:lnTo>
                    <a:pt x="393837" y="6901"/>
                  </a:lnTo>
                  <a:lnTo>
                    <a:pt x="385390" y="2154"/>
                  </a:lnTo>
                  <a:lnTo>
                    <a:pt x="366647" y="0"/>
                  </a:lnTo>
                  <a:lnTo>
                    <a:pt x="346618" y="4112"/>
                  </a:lnTo>
                  <a:lnTo>
                    <a:pt x="326018" y="13739"/>
                  </a:lnTo>
                  <a:lnTo>
                    <a:pt x="311403" y="28936"/>
                  </a:lnTo>
                  <a:lnTo>
                    <a:pt x="302178" y="48558"/>
                  </a:lnTo>
                  <a:lnTo>
                    <a:pt x="298155" y="85913"/>
                  </a:lnTo>
                  <a:lnTo>
                    <a:pt x="301359" y="112876"/>
                  </a:lnTo>
                  <a:lnTo>
                    <a:pt x="312921" y="134218"/>
                  </a:lnTo>
                  <a:lnTo>
                    <a:pt x="320918" y="143185"/>
                  </a:lnTo>
                  <a:lnTo>
                    <a:pt x="342282" y="153148"/>
                  </a:lnTo>
                  <a:lnTo>
                    <a:pt x="389555" y="16111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7290076" y="1648299"/>
              <a:ext cx="164101" cy="121003"/>
            </a:xfrm>
            <a:custGeom>
              <a:avLst/>
              <a:gdLst/>
              <a:ahLst/>
              <a:cxnLst/>
              <a:rect l="0" t="0" r="0" b="0"/>
              <a:pathLst>
                <a:path w="164101" h="121003">
                  <a:moveTo>
                    <a:pt x="100929" y="36260"/>
                  </a:moveTo>
                  <a:lnTo>
                    <a:pt x="95339" y="13903"/>
                  </a:lnTo>
                  <a:lnTo>
                    <a:pt x="89013" y="7318"/>
                  </a:lnTo>
                  <a:lnTo>
                    <a:pt x="69507" y="0"/>
                  </a:lnTo>
                  <a:lnTo>
                    <a:pt x="48359" y="2987"/>
                  </a:lnTo>
                  <a:lnTo>
                    <a:pt x="28431" y="13283"/>
                  </a:lnTo>
                  <a:lnTo>
                    <a:pt x="11776" y="29558"/>
                  </a:lnTo>
                  <a:lnTo>
                    <a:pt x="2814" y="51609"/>
                  </a:lnTo>
                  <a:lnTo>
                    <a:pt x="0" y="75837"/>
                  </a:lnTo>
                  <a:lnTo>
                    <a:pt x="2650" y="98304"/>
                  </a:lnTo>
                  <a:lnTo>
                    <a:pt x="7333" y="106868"/>
                  </a:lnTo>
                  <a:lnTo>
                    <a:pt x="21896" y="119504"/>
                  </a:lnTo>
                  <a:lnTo>
                    <a:pt x="29523" y="121002"/>
                  </a:lnTo>
                  <a:lnTo>
                    <a:pt x="36947" y="119661"/>
                  </a:lnTo>
                  <a:lnTo>
                    <a:pt x="51436" y="111932"/>
                  </a:lnTo>
                  <a:lnTo>
                    <a:pt x="86843" y="81219"/>
                  </a:lnTo>
                  <a:lnTo>
                    <a:pt x="94668" y="61311"/>
                  </a:lnTo>
                  <a:lnTo>
                    <a:pt x="96755" y="49451"/>
                  </a:lnTo>
                  <a:lnTo>
                    <a:pt x="99316" y="45054"/>
                  </a:lnTo>
                  <a:lnTo>
                    <a:pt x="102194" y="45632"/>
                  </a:lnTo>
                  <a:lnTo>
                    <a:pt x="108510" y="55634"/>
                  </a:lnTo>
                  <a:lnTo>
                    <a:pt x="125217" y="87530"/>
                  </a:lnTo>
                  <a:lnTo>
                    <a:pt x="131159" y="95007"/>
                  </a:lnTo>
                  <a:lnTo>
                    <a:pt x="137460" y="98821"/>
                  </a:lnTo>
                  <a:lnTo>
                    <a:pt x="144000" y="100194"/>
                  </a:lnTo>
                  <a:lnTo>
                    <a:pt x="164100" y="9943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7448742" y="1597888"/>
              <a:ext cx="163362" cy="181429"/>
            </a:xfrm>
            <a:custGeom>
              <a:avLst/>
              <a:gdLst/>
              <a:ahLst/>
              <a:cxnLst/>
              <a:rect l="0" t="0" r="0" b="0"/>
              <a:pathLst>
                <a:path w="163362" h="181429">
                  <a:moveTo>
                    <a:pt x="15962" y="55086"/>
                  </a:moveTo>
                  <a:lnTo>
                    <a:pt x="30616" y="99048"/>
                  </a:lnTo>
                  <a:lnTo>
                    <a:pt x="29534" y="134922"/>
                  </a:lnTo>
                  <a:lnTo>
                    <a:pt x="26180" y="141065"/>
                  </a:lnTo>
                  <a:lnTo>
                    <a:pt x="21604" y="142821"/>
                  </a:lnTo>
                  <a:lnTo>
                    <a:pt x="16214" y="141652"/>
                  </a:lnTo>
                  <a:lnTo>
                    <a:pt x="12621" y="136193"/>
                  </a:lnTo>
                  <a:lnTo>
                    <a:pt x="0" y="76023"/>
                  </a:lnTo>
                  <a:lnTo>
                    <a:pt x="2239" y="55033"/>
                  </a:lnTo>
                  <a:lnTo>
                    <a:pt x="15665" y="23484"/>
                  </a:lnTo>
                  <a:lnTo>
                    <a:pt x="31039" y="8675"/>
                  </a:lnTo>
                  <a:lnTo>
                    <a:pt x="40052" y="3088"/>
                  </a:lnTo>
                  <a:lnTo>
                    <a:pt x="59424" y="0"/>
                  </a:lnTo>
                  <a:lnTo>
                    <a:pt x="69503" y="815"/>
                  </a:lnTo>
                  <a:lnTo>
                    <a:pt x="86942" y="7959"/>
                  </a:lnTo>
                  <a:lnTo>
                    <a:pt x="102491" y="20102"/>
                  </a:lnTo>
                  <a:lnTo>
                    <a:pt x="123229" y="47840"/>
                  </a:lnTo>
                  <a:lnTo>
                    <a:pt x="145151" y="106543"/>
                  </a:lnTo>
                  <a:lnTo>
                    <a:pt x="160154" y="162309"/>
                  </a:lnTo>
                  <a:lnTo>
                    <a:pt x="163361" y="1814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7675274" y="1624315"/>
              <a:ext cx="126570" cy="149546"/>
            </a:xfrm>
            <a:custGeom>
              <a:avLst/>
              <a:gdLst/>
              <a:ahLst/>
              <a:cxnLst/>
              <a:rect l="0" t="0" r="0" b="0"/>
              <a:pathLst>
                <a:path w="126570" h="149546">
                  <a:moveTo>
                    <a:pt x="115814" y="18130"/>
                  </a:moveTo>
                  <a:lnTo>
                    <a:pt x="99046" y="6952"/>
                  </a:lnTo>
                  <a:lnTo>
                    <a:pt x="66262" y="0"/>
                  </a:lnTo>
                  <a:lnTo>
                    <a:pt x="46608" y="4613"/>
                  </a:lnTo>
                  <a:lnTo>
                    <a:pt x="14926" y="26639"/>
                  </a:lnTo>
                  <a:lnTo>
                    <a:pt x="13460" y="33161"/>
                  </a:lnTo>
                  <a:lnTo>
                    <a:pt x="15992" y="39849"/>
                  </a:lnTo>
                  <a:lnTo>
                    <a:pt x="39685" y="67394"/>
                  </a:lnTo>
                  <a:lnTo>
                    <a:pt x="65571" y="82770"/>
                  </a:lnTo>
                  <a:lnTo>
                    <a:pt x="113010" y="105209"/>
                  </a:lnTo>
                  <a:lnTo>
                    <a:pt x="120964" y="111278"/>
                  </a:lnTo>
                  <a:lnTo>
                    <a:pt x="125097" y="118833"/>
                  </a:lnTo>
                  <a:lnTo>
                    <a:pt x="126569" y="136587"/>
                  </a:lnTo>
                  <a:lnTo>
                    <a:pt x="120644" y="142725"/>
                  </a:lnTo>
                  <a:lnTo>
                    <a:pt x="98463" y="149545"/>
                  </a:lnTo>
                  <a:lnTo>
                    <a:pt x="64269" y="147795"/>
                  </a:lnTo>
                  <a:lnTo>
                    <a:pt x="11699" y="136576"/>
                  </a:lnTo>
                  <a:lnTo>
                    <a:pt x="0" y="13394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8233285" y="1579274"/>
              <a:ext cx="115814" cy="126343"/>
            </a:xfrm>
            <a:custGeom>
              <a:avLst/>
              <a:gdLst/>
              <a:ahLst/>
              <a:cxnLst/>
              <a:rect l="0" t="0" r="0" b="0"/>
              <a:pathLst>
                <a:path w="115814" h="126343">
                  <a:moveTo>
                    <a:pt x="115813" y="0"/>
                  </a:moveTo>
                  <a:lnTo>
                    <a:pt x="66315" y="55087"/>
                  </a:lnTo>
                  <a:lnTo>
                    <a:pt x="13634" y="112516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8243813" y="1568746"/>
              <a:ext cx="126343" cy="147400"/>
            </a:xfrm>
            <a:custGeom>
              <a:avLst/>
              <a:gdLst/>
              <a:ahLst/>
              <a:cxnLst/>
              <a:rect l="0" t="0" r="0" b="0"/>
              <a:pathLst>
                <a:path w="126343" h="147400">
                  <a:moveTo>
                    <a:pt x="0" y="0"/>
                  </a:moveTo>
                  <a:lnTo>
                    <a:pt x="45781" y="54114"/>
                  </a:lnTo>
                  <a:lnTo>
                    <a:pt x="102488" y="115942"/>
                  </a:lnTo>
                  <a:lnTo>
                    <a:pt x="126342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4" name="Group 73"/>
          <p:cNvGrpSpPr/>
          <p:nvPr/>
        </p:nvGrpSpPr>
        <p:grpSpPr>
          <a:xfrm>
            <a:off x="1443717" y="2527049"/>
            <a:ext cx="1632777" cy="757842"/>
            <a:chOff x="1443717" y="2527049"/>
            <a:chExt cx="1632777" cy="757842"/>
          </a:xfrm>
        </p:grpSpPr>
        <p:sp>
          <p:nvSpPr>
            <p:cNvPr id="69" name="Freeform 68"/>
            <p:cNvSpPr/>
            <p:nvPr/>
          </p:nvSpPr>
          <p:spPr>
            <a:xfrm>
              <a:off x="1744012" y="2749922"/>
              <a:ext cx="316594" cy="452967"/>
            </a:xfrm>
            <a:custGeom>
              <a:avLst/>
              <a:gdLst/>
              <a:ahLst/>
              <a:cxnLst/>
              <a:rect l="0" t="0" r="0" b="0"/>
              <a:pathLst>
                <a:path w="316594" h="452967">
                  <a:moveTo>
                    <a:pt x="266931" y="8544"/>
                  </a:moveTo>
                  <a:lnTo>
                    <a:pt x="229453" y="16877"/>
                  </a:lnTo>
                  <a:lnTo>
                    <a:pt x="171615" y="24849"/>
                  </a:lnTo>
                  <a:lnTo>
                    <a:pt x="118728" y="17441"/>
                  </a:lnTo>
                  <a:lnTo>
                    <a:pt x="63221" y="4712"/>
                  </a:lnTo>
                  <a:lnTo>
                    <a:pt x="21219" y="0"/>
                  </a:lnTo>
                  <a:lnTo>
                    <a:pt x="11876" y="4018"/>
                  </a:lnTo>
                  <a:lnTo>
                    <a:pt x="5647" y="11375"/>
                  </a:lnTo>
                  <a:lnTo>
                    <a:pt x="1495" y="20960"/>
                  </a:lnTo>
                  <a:lnTo>
                    <a:pt x="0" y="44088"/>
                  </a:lnTo>
                  <a:lnTo>
                    <a:pt x="2984" y="97063"/>
                  </a:lnTo>
                  <a:lnTo>
                    <a:pt x="11979" y="146522"/>
                  </a:lnTo>
                  <a:lnTo>
                    <a:pt x="18308" y="177102"/>
                  </a:lnTo>
                  <a:lnTo>
                    <a:pt x="22803" y="184087"/>
                  </a:lnTo>
                  <a:lnTo>
                    <a:pt x="28140" y="185234"/>
                  </a:lnTo>
                  <a:lnTo>
                    <a:pt x="40309" y="178320"/>
                  </a:lnTo>
                  <a:lnTo>
                    <a:pt x="70304" y="157937"/>
                  </a:lnTo>
                  <a:lnTo>
                    <a:pt x="115267" y="142299"/>
                  </a:lnTo>
                  <a:lnTo>
                    <a:pt x="138693" y="141300"/>
                  </a:lnTo>
                  <a:lnTo>
                    <a:pt x="200217" y="147212"/>
                  </a:lnTo>
                  <a:lnTo>
                    <a:pt x="233126" y="162065"/>
                  </a:lnTo>
                  <a:lnTo>
                    <a:pt x="258214" y="182453"/>
                  </a:lnTo>
                  <a:lnTo>
                    <a:pt x="305826" y="242685"/>
                  </a:lnTo>
                  <a:lnTo>
                    <a:pt x="313463" y="264685"/>
                  </a:lnTo>
                  <a:lnTo>
                    <a:pt x="316593" y="307616"/>
                  </a:lnTo>
                  <a:lnTo>
                    <a:pt x="304680" y="365689"/>
                  </a:lnTo>
                  <a:lnTo>
                    <a:pt x="289164" y="392265"/>
                  </a:lnTo>
                  <a:lnTo>
                    <a:pt x="252975" y="429378"/>
                  </a:lnTo>
                  <a:lnTo>
                    <a:pt x="223801" y="447531"/>
                  </a:lnTo>
                  <a:lnTo>
                    <a:pt x="213611" y="452110"/>
                  </a:lnTo>
                  <a:lnTo>
                    <a:pt x="171323" y="452966"/>
                  </a:lnTo>
                  <a:lnTo>
                    <a:pt x="121749" y="445811"/>
                  </a:lnTo>
                  <a:lnTo>
                    <a:pt x="81194" y="430693"/>
                  </a:lnTo>
                  <a:lnTo>
                    <a:pt x="24775" y="3875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2190420" y="2716352"/>
              <a:ext cx="14933" cy="463255"/>
            </a:xfrm>
            <a:custGeom>
              <a:avLst/>
              <a:gdLst/>
              <a:ahLst/>
              <a:cxnLst/>
              <a:rect l="0" t="0" r="0" b="0"/>
              <a:pathLst>
                <a:path w="14933" h="463255">
                  <a:moveTo>
                    <a:pt x="10035" y="0"/>
                  </a:moveTo>
                  <a:lnTo>
                    <a:pt x="13155" y="57264"/>
                  </a:lnTo>
                  <a:lnTo>
                    <a:pt x="14932" y="90961"/>
                  </a:lnTo>
                  <a:lnTo>
                    <a:pt x="5117" y="149394"/>
                  </a:lnTo>
                  <a:lnTo>
                    <a:pt x="1169" y="211161"/>
                  </a:lnTo>
                  <a:lnTo>
                    <a:pt x="0" y="272746"/>
                  </a:lnTo>
                  <a:lnTo>
                    <a:pt x="823" y="327388"/>
                  </a:lnTo>
                  <a:lnTo>
                    <a:pt x="7869" y="388367"/>
                  </a:lnTo>
                  <a:lnTo>
                    <a:pt x="9393" y="428197"/>
                  </a:lnTo>
                  <a:lnTo>
                    <a:pt x="10035" y="4632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2337326" y="311643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2539463" y="2705823"/>
              <a:ext cx="268930" cy="508373"/>
            </a:xfrm>
            <a:custGeom>
              <a:avLst/>
              <a:gdLst/>
              <a:ahLst/>
              <a:cxnLst/>
              <a:rect l="0" t="0" r="0" b="0"/>
              <a:pathLst>
                <a:path w="268930" h="508373">
                  <a:moveTo>
                    <a:pt x="176889" y="0"/>
                  </a:moveTo>
                  <a:lnTo>
                    <a:pt x="131108" y="57235"/>
                  </a:lnTo>
                  <a:lnTo>
                    <a:pt x="97526" y="109702"/>
                  </a:lnTo>
                  <a:lnTo>
                    <a:pt x="54175" y="163794"/>
                  </a:lnTo>
                  <a:lnTo>
                    <a:pt x="34409" y="215672"/>
                  </a:lnTo>
                  <a:lnTo>
                    <a:pt x="19240" y="268380"/>
                  </a:lnTo>
                  <a:lnTo>
                    <a:pt x="8515" y="317386"/>
                  </a:lnTo>
                  <a:lnTo>
                    <a:pt x="0" y="380759"/>
                  </a:lnTo>
                  <a:lnTo>
                    <a:pt x="6724" y="437167"/>
                  </a:lnTo>
                  <a:lnTo>
                    <a:pt x="17155" y="471123"/>
                  </a:lnTo>
                  <a:lnTo>
                    <a:pt x="28297" y="488588"/>
                  </a:lnTo>
                  <a:lnTo>
                    <a:pt x="47287" y="501030"/>
                  </a:lnTo>
                  <a:lnTo>
                    <a:pt x="58902" y="505985"/>
                  </a:lnTo>
                  <a:lnTo>
                    <a:pt x="84286" y="508372"/>
                  </a:lnTo>
                  <a:lnTo>
                    <a:pt x="138710" y="500372"/>
                  </a:lnTo>
                  <a:lnTo>
                    <a:pt x="174935" y="485301"/>
                  </a:lnTo>
                  <a:lnTo>
                    <a:pt x="202306" y="460428"/>
                  </a:lnTo>
                  <a:lnTo>
                    <a:pt x="246845" y="405425"/>
                  </a:lnTo>
                  <a:lnTo>
                    <a:pt x="262477" y="377489"/>
                  </a:lnTo>
                  <a:lnTo>
                    <a:pt x="268929" y="335807"/>
                  </a:lnTo>
                  <a:lnTo>
                    <a:pt x="265251" y="297590"/>
                  </a:lnTo>
                  <a:lnTo>
                    <a:pt x="256715" y="278102"/>
                  </a:lnTo>
                  <a:lnTo>
                    <a:pt x="251163" y="269629"/>
                  </a:lnTo>
                  <a:lnTo>
                    <a:pt x="242783" y="263981"/>
                  </a:lnTo>
                  <a:lnTo>
                    <a:pt x="220993" y="257705"/>
                  </a:lnTo>
                  <a:lnTo>
                    <a:pt x="188007" y="259761"/>
                  </a:lnTo>
                  <a:lnTo>
                    <a:pt x="134853" y="274211"/>
                  </a:lnTo>
                  <a:lnTo>
                    <a:pt x="92676" y="293461"/>
                  </a:lnTo>
                  <a:lnTo>
                    <a:pt x="32025" y="347762"/>
                  </a:lnTo>
                  <a:lnTo>
                    <a:pt x="18962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1443717" y="2527049"/>
              <a:ext cx="1632777" cy="757842"/>
            </a:xfrm>
            <a:custGeom>
              <a:avLst/>
              <a:gdLst/>
              <a:ahLst/>
              <a:cxnLst/>
              <a:rect l="0" t="0" r="0" b="0"/>
              <a:pathLst>
                <a:path w="1632777" h="757842">
                  <a:moveTo>
                    <a:pt x="1209464" y="20847"/>
                  </a:moveTo>
                  <a:lnTo>
                    <a:pt x="1155319" y="12514"/>
                  </a:lnTo>
                  <a:lnTo>
                    <a:pt x="1100373" y="5163"/>
                  </a:lnTo>
                  <a:lnTo>
                    <a:pt x="1044459" y="851"/>
                  </a:lnTo>
                  <a:lnTo>
                    <a:pt x="988354" y="0"/>
                  </a:lnTo>
                  <a:lnTo>
                    <a:pt x="933770" y="2972"/>
                  </a:lnTo>
                  <a:lnTo>
                    <a:pt x="870803" y="8142"/>
                  </a:lnTo>
                  <a:lnTo>
                    <a:pt x="807606" y="9888"/>
                  </a:lnTo>
                  <a:lnTo>
                    <a:pt x="750062" y="17469"/>
                  </a:lnTo>
                  <a:lnTo>
                    <a:pt x="693635" y="23299"/>
                  </a:lnTo>
                  <a:lnTo>
                    <a:pt x="637429" y="35369"/>
                  </a:lnTo>
                  <a:lnTo>
                    <a:pt x="574030" y="49019"/>
                  </a:lnTo>
                  <a:lnTo>
                    <a:pt x="515234" y="62980"/>
                  </a:lnTo>
                  <a:lnTo>
                    <a:pt x="458560" y="82592"/>
                  </a:lnTo>
                  <a:lnTo>
                    <a:pt x="395069" y="100590"/>
                  </a:lnTo>
                  <a:lnTo>
                    <a:pt x="336254" y="118530"/>
                  </a:lnTo>
                  <a:lnTo>
                    <a:pt x="273901" y="151084"/>
                  </a:lnTo>
                  <a:lnTo>
                    <a:pt x="219979" y="185844"/>
                  </a:lnTo>
                  <a:lnTo>
                    <a:pt x="156631" y="227912"/>
                  </a:lnTo>
                  <a:lnTo>
                    <a:pt x="93718" y="284060"/>
                  </a:lnTo>
                  <a:lnTo>
                    <a:pt x="34687" y="345959"/>
                  </a:lnTo>
                  <a:lnTo>
                    <a:pt x="19366" y="368892"/>
                  </a:lnTo>
                  <a:lnTo>
                    <a:pt x="5334" y="408111"/>
                  </a:lnTo>
                  <a:lnTo>
                    <a:pt x="0" y="463285"/>
                  </a:lnTo>
                  <a:lnTo>
                    <a:pt x="2195" y="502110"/>
                  </a:lnTo>
                  <a:lnTo>
                    <a:pt x="13374" y="535840"/>
                  </a:lnTo>
                  <a:lnTo>
                    <a:pt x="38113" y="573090"/>
                  </a:lnTo>
                  <a:lnTo>
                    <a:pt x="99721" y="622853"/>
                  </a:lnTo>
                  <a:lnTo>
                    <a:pt x="154821" y="655052"/>
                  </a:lnTo>
                  <a:lnTo>
                    <a:pt x="203786" y="676823"/>
                  </a:lnTo>
                  <a:lnTo>
                    <a:pt x="266494" y="702020"/>
                  </a:lnTo>
                  <a:lnTo>
                    <a:pt x="311614" y="717906"/>
                  </a:lnTo>
                  <a:lnTo>
                    <a:pt x="366317" y="734310"/>
                  </a:lnTo>
                  <a:lnTo>
                    <a:pt x="416450" y="743461"/>
                  </a:lnTo>
                  <a:lnTo>
                    <a:pt x="467179" y="749292"/>
                  </a:lnTo>
                  <a:lnTo>
                    <a:pt x="520425" y="755308"/>
                  </a:lnTo>
                  <a:lnTo>
                    <a:pt x="572076" y="757091"/>
                  </a:lnTo>
                  <a:lnTo>
                    <a:pt x="625595" y="757619"/>
                  </a:lnTo>
                  <a:lnTo>
                    <a:pt x="680446" y="757776"/>
                  </a:lnTo>
                  <a:lnTo>
                    <a:pt x="725171" y="757812"/>
                  </a:lnTo>
                  <a:lnTo>
                    <a:pt x="772344" y="757829"/>
                  </a:lnTo>
                  <a:lnTo>
                    <a:pt x="828173" y="757838"/>
                  </a:lnTo>
                  <a:lnTo>
                    <a:pt x="891118" y="757841"/>
                  </a:lnTo>
                  <a:lnTo>
                    <a:pt x="944864" y="757841"/>
                  </a:lnTo>
                  <a:lnTo>
                    <a:pt x="997710" y="750606"/>
                  </a:lnTo>
                  <a:lnTo>
                    <a:pt x="1058235" y="747964"/>
                  </a:lnTo>
                  <a:lnTo>
                    <a:pt x="1110453" y="744386"/>
                  </a:lnTo>
                  <a:lnTo>
                    <a:pt x="1164919" y="735918"/>
                  </a:lnTo>
                  <a:lnTo>
                    <a:pt x="1220442" y="726000"/>
                  </a:lnTo>
                  <a:lnTo>
                    <a:pt x="1268479" y="715652"/>
                  </a:lnTo>
                  <a:lnTo>
                    <a:pt x="1330826" y="701675"/>
                  </a:lnTo>
                  <a:lnTo>
                    <a:pt x="1387793" y="684140"/>
                  </a:lnTo>
                  <a:lnTo>
                    <a:pt x="1441611" y="664515"/>
                  </a:lnTo>
                  <a:lnTo>
                    <a:pt x="1500162" y="638108"/>
                  </a:lnTo>
                  <a:lnTo>
                    <a:pt x="1553668" y="607242"/>
                  </a:lnTo>
                  <a:lnTo>
                    <a:pt x="1592790" y="567697"/>
                  </a:lnTo>
                  <a:lnTo>
                    <a:pt x="1621878" y="524920"/>
                  </a:lnTo>
                  <a:lnTo>
                    <a:pt x="1631795" y="499513"/>
                  </a:lnTo>
                  <a:lnTo>
                    <a:pt x="1632776" y="458902"/>
                  </a:lnTo>
                  <a:lnTo>
                    <a:pt x="1621458" y="411663"/>
                  </a:lnTo>
                  <a:lnTo>
                    <a:pt x="1591257" y="357925"/>
                  </a:lnTo>
                  <a:lnTo>
                    <a:pt x="1558885" y="300192"/>
                  </a:lnTo>
                  <a:lnTo>
                    <a:pt x="1502212" y="251825"/>
                  </a:lnTo>
                  <a:lnTo>
                    <a:pt x="1447705" y="210232"/>
                  </a:lnTo>
                  <a:lnTo>
                    <a:pt x="1389319" y="177487"/>
                  </a:lnTo>
                  <a:lnTo>
                    <a:pt x="1335328" y="144855"/>
                  </a:lnTo>
                  <a:lnTo>
                    <a:pt x="1273958" y="114025"/>
                  </a:lnTo>
                  <a:lnTo>
                    <a:pt x="1212931" y="88706"/>
                  </a:lnTo>
                  <a:lnTo>
                    <a:pt x="1157278" y="64546"/>
                  </a:lnTo>
                  <a:lnTo>
                    <a:pt x="1101120" y="42575"/>
                  </a:lnTo>
                  <a:lnTo>
                    <a:pt x="1047422" y="27999"/>
                  </a:lnTo>
                  <a:lnTo>
                    <a:pt x="988966" y="17377"/>
                  </a:lnTo>
                  <a:lnTo>
                    <a:pt x="936551" y="12410"/>
                  </a:lnTo>
                  <a:lnTo>
                    <a:pt x="875073" y="10594"/>
                  </a:lnTo>
                  <a:lnTo>
                    <a:pt x="862024" y="1031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7" name="Group 76"/>
          <p:cNvGrpSpPr/>
          <p:nvPr/>
        </p:nvGrpSpPr>
        <p:grpSpPr>
          <a:xfrm>
            <a:off x="2432082" y="1337119"/>
            <a:ext cx="210572" cy="242156"/>
            <a:chOff x="2432082" y="1337119"/>
            <a:chExt cx="210572" cy="242156"/>
          </a:xfrm>
        </p:grpSpPr>
        <p:sp>
          <p:nvSpPr>
            <p:cNvPr id="75" name="Freeform 74"/>
            <p:cNvSpPr/>
            <p:nvPr/>
          </p:nvSpPr>
          <p:spPr>
            <a:xfrm>
              <a:off x="2484725" y="1347647"/>
              <a:ext cx="157929" cy="200043"/>
            </a:xfrm>
            <a:custGeom>
              <a:avLst/>
              <a:gdLst/>
              <a:ahLst/>
              <a:cxnLst/>
              <a:rect l="0" t="0" r="0" b="0"/>
              <a:pathLst>
                <a:path w="157929" h="200043">
                  <a:moveTo>
                    <a:pt x="157928" y="0"/>
                  </a:moveTo>
                  <a:lnTo>
                    <a:pt x="122011" y="56192"/>
                  </a:lnTo>
                  <a:lnTo>
                    <a:pt x="73411" y="114955"/>
                  </a:lnTo>
                  <a:lnTo>
                    <a:pt x="21246" y="171320"/>
                  </a:lnTo>
                  <a:lnTo>
                    <a:pt x="0" y="2000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2432082" y="1337119"/>
              <a:ext cx="210572" cy="242156"/>
            </a:xfrm>
            <a:custGeom>
              <a:avLst/>
              <a:gdLst/>
              <a:ahLst/>
              <a:cxnLst/>
              <a:rect l="0" t="0" r="0" b="0"/>
              <a:pathLst>
                <a:path w="210572" h="242156">
                  <a:moveTo>
                    <a:pt x="0" y="0"/>
                  </a:moveTo>
                  <a:lnTo>
                    <a:pt x="52706" y="63427"/>
                  </a:lnTo>
                  <a:lnTo>
                    <a:pt x="105084" y="125432"/>
                  </a:lnTo>
                  <a:lnTo>
                    <a:pt x="159996" y="181011"/>
                  </a:lnTo>
                  <a:lnTo>
                    <a:pt x="210571" y="2421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2" name="Group 81"/>
          <p:cNvGrpSpPr/>
          <p:nvPr/>
        </p:nvGrpSpPr>
        <p:grpSpPr>
          <a:xfrm>
            <a:off x="3295419" y="1252891"/>
            <a:ext cx="911752" cy="448612"/>
            <a:chOff x="3295419" y="1252891"/>
            <a:chExt cx="911752" cy="448612"/>
          </a:xfrm>
        </p:grpSpPr>
        <p:sp>
          <p:nvSpPr>
            <p:cNvPr id="78" name="Freeform 77"/>
            <p:cNvSpPr/>
            <p:nvPr/>
          </p:nvSpPr>
          <p:spPr>
            <a:xfrm>
              <a:off x="3295419" y="1284476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3305948" y="1252891"/>
              <a:ext cx="10518" cy="431669"/>
            </a:xfrm>
            <a:custGeom>
              <a:avLst/>
              <a:gdLst/>
              <a:ahLst/>
              <a:cxnLst/>
              <a:rect l="0" t="0" r="0" b="0"/>
              <a:pathLst>
                <a:path w="10518" h="431669">
                  <a:moveTo>
                    <a:pt x="0" y="0"/>
                  </a:moveTo>
                  <a:lnTo>
                    <a:pt x="8333" y="54144"/>
                  </a:lnTo>
                  <a:lnTo>
                    <a:pt x="10094" y="109091"/>
                  </a:lnTo>
                  <a:lnTo>
                    <a:pt x="10400" y="162175"/>
                  </a:lnTo>
                  <a:lnTo>
                    <a:pt x="10490" y="216767"/>
                  </a:lnTo>
                  <a:lnTo>
                    <a:pt x="10517" y="269988"/>
                  </a:lnTo>
                  <a:lnTo>
                    <a:pt x="3290" y="324732"/>
                  </a:lnTo>
                  <a:lnTo>
                    <a:pt x="650" y="379393"/>
                  </a:lnTo>
                  <a:lnTo>
                    <a:pt x="0" y="4316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3489366" y="1270649"/>
              <a:ext cx="353536" cy="430854"/>
            </a:xfrm>
            <a:custGeom>
              <a:avLst/>
              <a:gdLst/>
              <a:ahLst/>
              <a:cxnLst/>
              <a:rect l="0" t="0" r="0" b="0"/>
              <a:pathLst>
                <a:path w="353536" h="430854">
                  <a:moveTo>
                    <a:pt x="27152" y="87527"/>
                  </a:moveTo>
                  <a:lnTo>
                    <a:pt x="36727" y="56245"/>
                  </a:lnTo>
                  <a:lnTo>
                    <a:pt x="66555" y="17839"/>
                  </a:lnTo>
                  <a:lnTo>
                    <a:pt x="92639" y="2018"/>
                  </a:lnTo>
                  <a:lnTo>
                    <a:pt x="112409" y="0"/>
                  </a:lnTo>
                  <a:lnTo>
                    <a:pt x="132894" y="4172"/>
                  </a:lnTo>
                  <a:lnTo>
                    <a:pt x="153697" y="13826"/>
                  </a:lnTo>
                  <a:lnTo>
                    <a:pt x="171522" y="32154"/>
                  </a:lnTo>
                  <a:lnTo>
                    <a:pt x="184903" y="55898"/>
                  </a:lnTo>
                  <a:lnTo>
                    <a:pt x="196613" y="115507"/>
                  </a:lnTo>
                  <a:lnTo>
                    <a:pt x="203314" y="170687"/>
                  </a:lnTo>
                  <a:lnTo>
                    <a:pt x="199990" y="230555"/>
                  </a:lnTo>
                  <a:lnTo>
                    <a:pt x="191317" y="281984"/>
                  </a:lnTo>
                  <a:lnTo>
                    <a:pt x="170670" y="344264"/>
                  </a:lnTo>
                  <a:lnTo>
                    <a:pt x="155594" y="379236"/>
                  </a:lnTo>
                  <a:lnTo>
                    <a:pt x="120243" y="412607"/>
                  </a:lnTo>
                  <a:lnTo>
                    <a:pt x="110270" y="420060"/>
                  </a:lnTo>
                  <a:lnTo>
                    <a:pt x="86710" y="428342"/>
                  </a:lnTo>
                  <a:lnTo>
                    <a:pt x="61811" y="430853"/>
                  </a:lnTo>
                  <a:lnTo>
                    <a:pt x="39046" y="428069"/>
                  </a:lnTo>
                  <a:lnTo>
                    <a:pt x="20350" y="416694"/>
                  </a:lnTo>
                  <a:lnTo>
                    <a:pt x="12089" y="408747"/>
                  </a:lnTo>
                  <a:lnTo>
                    <a:pt x="2909" y="387439"/>
                  </a:lnTo>
                  <a:lnTo>
                    <a:pt x="0" y="363541"/>
                  </a:lnTo>
                  <a:lnTo>
                    <a:pt x="2606" y="341221"/>
                  </a:lnTo>
                  <a:lnTo>
                    <a:pt x="13903" y="322722"/>
                  </a:lnTo>
                  <a:lnTo>
                    <a:pt x="21828" y="314514"/>
                  </a:lnTo>
                  <a:lnTo>
                    <a:pt x="43114" y="305393"/>
                  </a:lnTo>
                  <a:lnTo>
                    <a:pt x="94906" y="299538"/>
                  </a:lnTo>
                  <a:lnTo>
                    <a:pt x="151366" y="298381"/>
                  </a:lnTo>
                  <a:lnTo>
                    <a:pt x="214511" y="298153"/>
                  </a:lnTo>
                  <a:lnTo>
                    <a:pt x="277981" y="292519"/>
                  </a:lnTo>
                  <a:lnTo>
                    <a:pt x="335137" y="271554"/>
                  </a:lnTo>
                  <a:lnTo>
                    <a:pt x="353535" y="2665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3819786" y="1326590"/>
              <a:ext cx="387385" cy="344649"/>
            </a:xfrm>
            <a:custGeom>
              <a:avLst/>
              <a:gdLst/>
              <a:ahLst/>
              <a:cxnLst/>
              <a:rect l="0" t="0" r="0" b="0"/>
              <a:pathLst>
                <a:path w="387385" h="344649">
                  <a:moveTo>
                    <a:pt x="223157" y="31586"/>
                  </a:moveTo>
                  <a:lnTo>
                    <a:pt x="179194" y="16931"/>
                  </a:lnTo>
                  <a:lnTo>
                    <a:pt x="143320" y="18015"/>
                  </a:lnTo>
                  <a:lnTo>
                    <a:pt x="108644" y="25745"/>
                  </a:lnTo>
                  <a:lnTo>
                    <a:pt x="76143" y="46623"/>
                  </a:lnTo>
                  <a:lnTo>
                    <a:pt x="34890" y="86289"/>
                  </a:lnTo>
                  <a:lnTo>
                    <a:pt x="11656" y="124483"/>
                  </a:lnTo>
                  <a:lnTo>
                    <a:pt x="1255" y="151642"/>
                  </a:lnTo>
                  <a:lnTo>
                    <a:pt x="0" y="193240"/>
                  </a:lnTo>
                  <a:lnTo>
                    <a:pt x="11227" y="241982"/>
                  </a:lnTo>
                  <a:lnTo>
                    <a:pt x="34761" y="289218"/>
                  </a:lnTo>
                  <a:lnTo>
                    <a:pt x="50518" y="306356"/>
                  </a:lnTo>
                  <a:lnTo>
                    <a:pt x="106561" y="338015"/>
                  </a:lnTo>
                  <a:lnTo>
                    <a:pt x="149875" y="344648"/>
                  </a:lnTo>
                  <a:lnTo>
                    <a:pt x="201272" y="338484"/>
                  </a:lnTo>
                  <a:lnTo>
                    <a:pt x="255272" y="322881"/>
                  </a:lnTo>
                  <a:lnTo>
                    <a:pt x="315427" y="290827"/>
                  </a:lnTo>
                  <a:lnTo>
                    <a:pt x="348314" y="260002"/>
                  </a:lnTo>
                  <a:lnTo>
                    <a:pt x="377341" y="220464"/>
                  </a:lnTo>
                  <a:lnTo>
                    <a:pt x="387384" y="178147"/>
                  </a:lnTo>
                  <a:lnTo>
                    <a:pt x="384771" y="128564"/>
                  </a:lnTo>
                  <a:lnTo>
                    <a:pt x="376587" y="88006"/>
                  </a:lnTo>
                  <a:lnTo>
                    <a:pt x="363878" y="67970"/>
                  </a:lnTo>
                  <a:lnTo>
                    <a:pt x="315864" y="22642"/>
                  </a:lnTo>
                  <a:lnTo>
                    <a:pt x="278832" y="7229"/>
                  </a:lnTo>
                  <a:lnTo>
                    <a:pt x="23368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/>
          <p:cNvGrpSpPr/>
          <p:nvPr/>
        </p:nvGrpSpPr>
        <p:grpSpPr>
          <a:xfrm>
            <a:off x="531278" y="252683"/>
            <a:ext cx="3258982" cy="530639"/>
            <a:chOff x="531278" y="252683"/>
            <a:chExt cx="3258982" cy="530639"/>
          </a:xfrm>
        </p:grpSpPr>
        <p:sp>
          <p:nvSpPr>
            <p:cNvPr id="2" name="Freeform 1"/>
            <p:cNvSpPr/>
            <p:nvPr/>
          </p:nvSpPr>
          <p:spPr>
            <a:xfrm>
              <a:off x="531278" y="252683"/>
              <a:ext cx="363645" cy="530639"/>
            </a:xfrm>
            <a:custGeom>
              <a:avLst/>
              <a:gdLst/>
              <a:ahLst/>
              <a:cxnLst/>
              <a:rect l="0" t="0" r="0" b="0"/>
              <a:pathLst>
                <a:path w="363645" h="530639">
                  <a:moveTo>
                    <a:pt x="184659" y="0"/>
                  </a:moveTo>
                  <a:lnTo>
                    <a:pt x="169018" y="17981"/>
                  </a:lnTo>
                  <a:lnTo>
                    <a:pt x="146222" y="74354"/>
                  </a:lnTo>
                  <a:lnTo>
                    <a:pt x="123843" y="136928"/>
                  </a:lnTo>
                  <a:lnTo>
                    <a:pt x="92798" y="189521"/>
                  </a:lnTo>
                  <a:lnTo>
                    <a:pt x="88324" y="191858"/>
                  </a:lnTo>
                  <a:lnTo>
                    <a:pt x="85340" y="188737"/>
                  </a:lnTo>
                  <a:lnTo>
                    <a:pt x="83352" y="181977"/>
                  </a:lnTo>
                  <a:lnTo>
                    <a:pt x="88565" y="131439"/>
                  </a:lnTo>
                  <a:lnTo>
                    <a:pt x="103980" y="85235"/>
                  </a:lnTo>
                  <a:lnTo>
                    <a:pt x="129208" y="47903"/>
                  </a:lnTo>
                  <a:lnTo>
                    <a:pt x="165127" y="19168"/>
                  </a:lnTo>
                  <a:lnTo>
                    <a:pt x="185337" y="9299"/>
                  </a:lnTo>
                  <a:lnTo>
                    <a:pt x="206018" y="7253"/>
                  </a:lnTo>
                  <a:lnTo>
                    <a:pt x="247890" y="15471"/>
                  </a:lnTo>
                  <a:lnTo>
                    <a:pt x="265794" y="27933"/>
                  </a:lnTo>
                  <a:lnTo>
                    <a:pt x="296352" y="64530"/>
                  </a:lnTo>
                  <a:lnTo>
                    <a:pt x="306661" y="111927"/>
                  </a:lnTo>
                  <a:lnTo>
                    <a:pt x="311314" y="174014"/>
                  </a:lnTo>
                  <a:lnTo>
                    <a:pt x="316046" y="228219"/>
                  </a:lnTo>
                  <a:lnTo>
                    <a:pt x="310496" y="291057"/>
                  </a:lnTo>
                  <a:lnTo>
                    <a:pt x="296560" y="342412"/>
                  </a:lnTo>
                  <a:lnTo>
                    <a:pt x="275137" y="391184"/>
                  </a:lnTo>
                  <a:lnTo>
                    <a:pt x="242046" y="448888"/>
                  </a:lnTo>
                  <a:lnTo>
                    <a:pt x="220120" y="477585"/>
                  </a:lnTo>
                  <a:lnTo>
                    <a:pt x="176109" y="507073"/>
                  </a:lnTo>
                  <a:lnTo>
                    <a:pt x="126169" y="525376"/>
                  </a:lnTo>
                  <a:lnTo>
                    <a:pt x="96662" y="530638"/>
                  </a:lnTo>
                  <a:lnTo>
                    <a:pt x="71850" y="529078"/>
                  </a:lnTo>
                  <a:lnTo>
                    <a:pt x="38151" y="516033"/>
                  </a:lnTo>
                  <a:lnTo>
                    <a:pt x="11528" y="497350"/>
                  </a:lnTo>
                  <a:lnTo>
                    <a:pt x="2427" y="477628"/>
                  </a:lnTo>
                  <a:lnTo>
                    <a:pt x="0" y="465818"/>
                  </a:lnTo>
                  <a:lnTo>
                    <a:pt x="3062" y="455605"/>
                  </a:lnTo>
                  <a:lnTo>
                    <a:pt x="18941" y="438018"/>
                  </a:lnTo>
                  <a:lnTo>
                    <a:pt x="48600" y="414963"/>
                  </a:lnTo>
                  <a:lnTo>
                    <a:pt x="90793" y="398903"/>
                  </a:lnTo>
                  <a:lnTo>
                    <a:pt x="140339" y="392325"/>
                  </a:lnTo>
                  <a:lnTo>
                    <a:pt x="186475" y="395965"/>
                  </a:lnTo>
                  <a:lnTo>
                    <a:pt x="243986" y="414911"/>
                  </a:lnTo>
                  <a:lnTo>
                    <a:pt x="303526" y="428012"/>
                  </a:lnTo>
                  <a:lnTo>
                    <a:pt x="341542" y="427466"/>
                  </a:lnTo>
                  <a:lnTo>
                    <a:pt x="363644" y="4211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947791" y="299737"/>
              <a:ext cx="384325" cy="426946"/>
            </a:xfrm>
            <a:custGeom>
              <a:avLst/>
              <a:gdLst/>
              <a:ahLst/>
              <a:cxnLst/>
              <a:rect l="0" t="0" r="0" b="0"/>
              <a:pathLst>
                <a:path w="384325" h="426946">
                  <a:moveTo>
                    <a:pt x="189286" y="5589"/>
                  </a:moveTo>
                  <a:lnTo>
                    <a:pt x="172519" y="0"/>
                  </a:lnTo>
                  <a:lnTo>
                    <a:pt x="154928" y="375"/>
                  </a:lnTo>
                  <a:lnTo>
                    <a:pt x="104693" y="14478"/>
                  </a:lnTo>
                  <a:lnTo>
                    <a:pt x="65992" y="38237"/>
                  </a:lnTo>
                  <a:lnTo>
                    <a:pt x="51431" y="52854"/>
                  </a:lnTo>
                  <a:lnTo>
                    <a:pt x="12850" y="113371"/>
                  </a:lnTo>
                  <a:lnTo>
                    <a:pt x="5585" y="134210"/>
                  </a:lnTo>
                  <a:lnTo>
                    <a:pt x="921" y="185717"/>
                  </a:lnTo>
                  <a:lnTo>
                    <a:pt x="0" y="246540"/>
                  </a:lnTo>
                  <a:lnTo>
                    <a:pt x="2158" y="305305"/>
                  </a:lnTo>
                  <a:lnTo>
                    <a:pt x="22688" y="351921"/>
                  </a:lnTo>
                  <a:lnTo>
                    <a:pt x="49273" y="394924"/>
                  </a:lnTo>
                  <a:lnTo>
                    <a:pt x="81250" y="421075"/>
                  </a:lnTo>
                  <a:lnTo>
                    <a:pt x="106955" y="426945"/>
                  </a:lnTo>
                  <a:lnTo>
                    <a:pt x="155996" y="421182"/>
                  </a:lnTo>
                  <a:lnTo>
                    <a:pt x="205544" y="400373"/>
                  </a:lnTo>
                  <a:lnTo>
                    <a:pt x="262473" y="359891"/>
                  </a:lnTo>
                  <a:lnTo>
                    <a:pt x="323726" y="310906"/>
                  </a:lnTo>
                  <a:lnTo>
                    <a:pt x="359762" y="274649"/>
                  </a:lnTo>
                  <a:lnTo>
                    <a:pt x="369558" y="256193"/>
                  </a:lnTo>
                  <a:lnTo>
                    <a:pt x="380702" y="197023"/>
                  </a:lnTo>
                  <a:lnTo>
                    <a:pt x="384324" y="174899"/>
                  </a:lnTo>
                  <a:lnTo>
                    <a:pt x="382035" y="153367"/>
                  </a:lnTo>
                  <a:lnTo>
                    <a:pt x="362627" y="110949"/>
                  </a:lnTo>
                  <a:lnTo>
                    <a:pt x="349775" y="89850"/>
                  </a:lnTo>
                  <a:lnTo>
                    <a:pt x="290396" y="41303"/>
                  </a:lnTo>
                  <a:lnTo>
                    <a:pt x="250463" y="21136"/>
                  </a:lnTo>
                  <a:lnTo>
                    <a:pt x="198728" y="9007"/>
                  </a:lnTo>
                  <a:lnTo>
                    <a:pt x="157701" y="558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430899" y="268151"/>
              <a:ext cx="133093" cy="104311"/>
            </a:xfrm>
            <a:custGeom>
              <a:avLst/>
              <a:gdLst/>
              <a:ahLst/>
              <a:cxnLst/>
              <a:rect l="0" t="0" r="0" b="0"/>
              <a:pathLst>
                <a:path w="133093" h="104311">
                  <a:moveTo>
                    <a:pt x="85204" y="5589"/>
                  </a:moveTo>
                  <a:lnTo>
                    <a:pt x="68437" y="0"/>
                  </a:lnTo>
                  <a:lnTo>
                    <a:pt x="50846" y="3495"/>
                  </a:lnTo>
                  <a:lnTo>
                    <a:pt x="24331" y="18617"/>
                  </a:lnTo>
                  <a:lnTo>
                    <a:pt x="10186" y="32436"/>
                  </a:lnTo>
                  <a:lnTo>
                    <a:pt x="0" y="50277"/>
                  </a:lnTo>
                  <a:lnTo>
                    <a:pt x="326" y="58778"/>
                  </a:lnTo>
                  <a:lnTo>
                    <a:pt x="4052" y="66785"/>
                  </a:lnTo>
                  <a:lnTo>
                    <a:pt x="17551" y="80750"/>
                  </a:lnTo>
                  <a:lnTo>
                    <a:pt x="64943" y="103124"/>
                  </a:lnTo>
                  <a:lnTo>
                    <a:pt x="85558" y="104310"/>
                  </a:lnTo>
                  <a:lnTo>
                    <a:pt x="105249" y="99768"/>
                  </a:lnTo>
                  <a:lnTo>
                    <a:pt x="121799" y="89951"/>
                  </a:lnTo>
                  <a:lnTo>
                    <a:pt x="127148" y="81717"/>
                  </a:lnTo>
                  <a:lnTo>
                    <a:pt x="133092" y="60091"/>
                  </a:lnTo>
                  <a:lnTo>
                    <a:pt x="132337" y="51283"/>
                  </a:lnTo>
                  <a:lnTo>
                    <a:pt x="129494" y="44240"/>
                  </a:lnTo>
                  <a:lnTo>
                    <a:pt x="116790" y="2664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431875" y="284269"/>
              <a:ext cx="273742" cy="473947"/>
            </a:xfrm>
            <a:custGeom>
              <a:avLst/>
              <a:gdLst/>
              <a:ahLst/>
              <a:cxnLst/>
              <a:rect l="0" t="0" r="0" b="0"/>
              <a:pathLst>
                <a:path w="273742" h="473947">
                  <a:moveTo>
                    <a:pt x="273741" y="0"/>
                  </a:moveTo>
                  <a:lnTo>
                    <a:pt x="245060" y="63428"/>
                  </a:lnTo>
                  <a:lnTo>
                    <a:pt x="207949" y="121436"/>
                  </a:lnTo>
                  <a:lnTo>
                    <a:pt x="177514" y="174723"/>
                  </a:lnTo>
                  <a:lnTo>
                    <a:pt x="155904" y="226496"/>
                  </a:lnTo>
                  <a:lnTo>
                    <a:pt x="129452" y="286765"/>
                  </a:lnTo>
                  <a:lnTo>
                    <a:pt x="101697" y="343731"/>
                  </a:lnTo>
                  <a:lnTo>
                    <a:pt x="73684" y="396924"/>
                  </a:lnTo>
                  <a:lnTo>
                    <a:pt x="37433" y="451140"/>
                  </a:lnTo>
                  <a:lnTo>
                    <a:pt x="12651" y="472273"/>
                  </a:lnTo>
                  <a:lnTo>
                    <a:pt x="8434" y="473946"/>
                  </a:lnTo>
                  <a:lnTo>
                    <a:pt x="0" y="47378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573435" y="652766"/>
              <a:ext cx="143282" cy="107655"/>
            </a:xfrm>
            <a:custGeom>
              <a:avLst/>
              <a:gdLst/>
              <a:ahLst/>
              <a:cxnLst/>
              <a:rect l="0" t="0" r="0" b="0"/>
              <a:pathLst>
                <a:path w="143282" h="107655">
                  <a:moveTo>
                    <a:pt x="100596" y="31586"/>
                  </a:moveTo>
                  <a:lnTo>
                    <a:pt x="82615" y="15945"/>
                  </a:lnTo>
                  <a:lnTo>
                    <a:pt x="65698" y="7867"/>
                  </a:lnTo>
                  <a:lnTo>
                    <a:pt x="46481" y="6616"/>
                  </a:lnTo>
                  <a:lnTo>
                    <a:pt x="27412" y="11130"/>
                  </a:lnTo>
                  <a:lnTo>
                    <a:pt x="11138" y="20934"/>
                  </a:lnTo>
                  <a:lnTo>
                    <a:pt x="5862" y="29164"/>
                  </a:lnTo>
                  <a:lnTo>
                    <a:pt x="0" y="50787"/>
                  </a:lnTo>
                  <a:lnTo>
                    <a:pt x="2289" y="83678"/>
                  </a:lnTo>
                  <a:lnTo>
                    <a:pt x="6982" y="92050"/>
                  </a:lnTo>
                  <a:lnTo>
                    <a:pt x="21555" y="104472"/>
                  </a:lnTo>
                  <a:lnTo>
                    <a:pt x="42850" y="107654"/>
                  </a:lnTo>
                  <a:lnTo>
                    <a:pt x="89059" y="100164"/>
                  </a:lnTo>
                  <a:lnTo>
                    <a:pt x="115765" y="85181"/>
                  </a:lnTo>
                  <a:lnTo>
                    <a:pt x="138495" y="65923"/>
                  </a:lnTo>
                  <a:lnTo>
                    <a:pt x="142240" y="56817"/>
                  </a:lnTo>
                  <a:lnTo>
                    <a:pt x="143281" y="34221"/>
                  </a:lnTo>
                  <a:lnTo>
                    <a:pt x="140751" y="25154"/>
                  </a:lnTo>
                  <a:lnTo>
                    <a:pt x="121653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178697" y="559473"/>
              <a:ext cx="183358" cy="142644"/>
            </a:xfrm>
            <a:custGeom>
              <a:avLst/>
              <a:gdLst/>
              <a:ahLst/>
              <a:cxnLst/>
              <a:rect l="0" t="0" r="0" b="0"/>
              <a:pathLst>
                <a:path w="183358" h="142644">
                  <a:moveTo>
                    <a:pt x="127044" y="9065"/>
                  </a:moveTo>
                  <a:lnTo>
                    <a:pt x="89566" y="732"/>
                  </a:lnTo>
                  <a:lnTo>
                    <a:pt x="77492" y="0"/>
                  </a:lnTo>
                  <a:lnTo>
                    <a:pt x="57837" y="5426"/>
                  </a:lnTo>
                  <a:lnTo>
                    <a:pt x="26156" y="27974"/>
                  </a:lnTo>
                  <a:lnTo>
                    <a:pt x="4474" y="53662"/>
                  </a:lnTo>
                  <a:lnTo>
                    <a:pt x="877" y="63363"/>
                  </a:lnTo>
                  <a:lnTo>
                    <a:pt x="0" y="83501"/>
                  </a:lnTo>
                  <a:lnTo>
                    <a:pt x="11672" y="114568"/>
                  </a:lnTo>
                  <a:lnTo>
                    <a:pt x="26634" y="129265"/>
                  </a:lnTo>
                  <a:lnTo>
                    <a:pt x="46152" y="138527"/>
                  </a:lnTo>
                  <a:lnTo>
                    <a:pt x="70425" y="142643"/>
                  </a:lnTo>
                  <a:lnTo>
                    <a:pt x="122965" y="129644"/>
                  </a:lnTo>
                  <a:lnTo>
                    <a:pt x="146288" y="121928"/>
                  </a:lnTo>
                  <a:lnTo>
                    <a:pt x="162113" y="108359"/>
                  </a:lnTo>
                  <a:lnTo>
                    <a:pt x="181804" y="71053"/>
                  </a:lnTo>
                  <a:lnTo>
                    <a:pt x="183357" y="50653"/>
                  </a:lnTo>
                  <a:lnTo>
                    <a:pt x="182133" y="40300"/>
                  </a:lnTo>
                  <a:lnTo>
                    <a:pt x="177808" y="32228"/>
                  </a:lnTo>
                  <a:lnTo>
                    <a:pt x="148101" y="906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401114" y="361722"/>
              <a:ext cx="125726" cy="312102"/>
            </a:xfrm>
            <a:custGeom>
              <a:avLst/>
              <a:gdLst/>
              <a:ahLst/>
              <a:cxnLst/>
              <a:rect l="0" t="0" r="0" b="0"/>
              <a:pathLst>
                <a:path w="125726" h="312102">
                  <a:moveTo>
                    <a:pt x="73083" y="312101"/>
                  </a:moveTo>
                  <a:lnTo>
                    <a:pt x="49363" y="253485"/>
                  </a:lnTo>
                  <a:lnTo>
                    <a:pt x="34645" y="200480"/>
                  </a:lnTo>
                  <a:lnTo>
                    <a:pt x="16953" y="144197"/>
                  </a:lnTo>
                  <a:lnTo>
                    <a:pt x="2505" y="87956"/>
                  </a:lnTo>
                  <a:lnTo>
                    <a:pt x="0" y="34249"/>
                  </a:lnTo>
                  <a:lnTo>
                    <a:pt x="3304" y="23921"/>
                  </a:lnTo>
                  <a:lnTo>
                    <a:pt x="9016" y="15866"/>
                  </a:lnTo>
                  <a:lnTo>
                    <a:pt x="16333" y="9326"/>
                  </a:lnTo>
                  <a:lnTo>
                    <a:pt x="36942" y="2060"/>
                  </a:lnTo>
                  <a:lnTo>
                    <a:pt x="61700" y="0"/>
                  </a:lnTo>
                  <a:lnTo>
                    <a:pt x="106362" y="5090"/>
                  </a:lnTo>
                  <a:lnTo>
                    <a:pt x="125725" y="677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347854" y="547481"/>
              <a:ext cx="157929" cy="10530"/>
            </a:xfrm>
            <a:custGeom>
              <a:avLst/>
              <a:gdLst/>
              <a:ahLst/>
              <a:cxnLst/>
              <a:rect l="0" t="0" r="0" b="0"/>
              <a:pathLst>
                <a:path w="157929" h="10530">
                  <a:moveTo>
                    <a:pt x="157928" y="0"/>
                  </a:moveTo>
                  <a:lnTo>
                    <a:pt x="99311" y="5590"/>
                  </a:lnTo>
                  <a:lnTo>
                    <a:pt x="46307" y="9553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909158" y="494839"/>
              <a:ext cx="272644" cy="192689"/>
            </a:xfrm>
            <a:custGeom>
              <a:avLst/>
              <a:gdLst/>
              <a:ahLst/>
              <a:cxnLst/>
              <a:rect l="0" t="0" r="0" b="0"/>
              <a:pathLst>
                <a:path w="272644" h="192689">
                  <a:moveTo>
                    <a:pt x="7235" y="10528"/>
                  </a:moveTo>
                  <a:lnTo>
                    <a:pt x="0" y="38084"/>
                  </a:lnTo>
                  <a:lnTo>
                    <a:pt x="477" y="94307"/>
                  </a:lnTo>
                  <a:lnTo>
                    <a:pt x="11490" y="145230"/>
                  </a:lnTo>
                  <a:lnTo>
                    <a:pt x="24334" y="164373"/>
                  </a:lnTo>
                  <a:lnTo>
                    <a:pt x="32673" y="172753"/>
                  </a:lnTo>
                  <a:lnTo>
                    <a:pt x="41741" y="177170"/>
                  </a:lnTo>
                  <a:lnTo>
                    <a:pt x="61176" y="178958"/>
                  </a:lnTo>
                  <a:lnTo>
                    <a:pt x="78392" y="172733"/>
                  </a:lnTo>
                  <a:lnTo>
                    <a:pt x="86259" y="167798"/>
                  </a:lnTo>
                  <a:lnTo>
                    <a:pt x="98119" y="152956"/>
                  </a:lnTo>
                  <a:lnTo>
                    <a:pt x="115265" y="114831"/>
                  </a:lnTo>
                  <a:lnTo>
                    <a:pt x="117859" y="112819"/>
                  </a:lnTo>
                  <a:lnTo>
                    <a:pt x="119589" y="116157"/>
                  </a:lnTo>
                  <a:lnTo>
                    <a:pt x="123851" y="131174"/>
                  </a:lnTo>
                  <a:lnTo>
                    <a:pt x="145651" y="166291"/>
                  </a:lnTo>
                  <a:lnTo>
                    <a:pt x="160000" y="180362"/>
                  </a:lnTo>
                  <a:lnTo>
                    <a:pt x="178076" y="190515"/>
                  </a:lnTo>
                  <a:lnTo>
                    <a:pt x="197808" y="192688"/>
                  </a:lnTo>
                  <a:lnTo>
                    <a:pt x="217107" y="188584"/>
                  </a:lnTo>
                  <a:lnTo>
                    <a:pt x="233482" y="178962"/>
                  </a:lnTo>
                  <a:lnTo>
                    <a:pt x="255856" y="149212"/>
                  </a:lnTo>
                  <a:lnTo>
                    <a:pt x="271714" y="116351"/>
                  </a:lnTo>
                  <a:lnTo>
                    <a:pt x="272643" y="73209"/>
                  </a:lnTo>
                  <a:lnTo>
                    <a:pt x="262404" y="18089"/>
                  </a:lnTo>
                  <a:lnTo>
                    <a:pt x="25991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223915" y="326383"/>
              <a:ext cx="166262" cy="357970"/>
            </a:xfrm>
            <a:custGeom>
              <a:avLst/>
              <a:gdLst/>
              <a:ahLst/>
              <a:cxnLst/>
              <a:rect l="0" t="0" r="0" b="0"/>
              <a:pathLst>
                <a:path w="166262" h="357970">
                  <a:moveTo>
                    <a:pt x="8333" y="0"/>
                  </a:moveTo>
                  <a:lnTo>
                    <a:pt x="0" y="48931"/>
                  </a:lnTo>
                  <a:lnTo>
                    <a:pt x="1575" y="90537"/>
                  </a:lnTo>
                  <a:lnTo>
                    <a:pt x="6998" y="141626"/>
                  </a:lnTo>
                  <a:lnTo>
                    <a:pt x="15305" y="196778"/>
                  </a:lnTo>
                  <a:lnTo>
                    <a:pt x="18159" y="252733"/>
                  </a:lnTo>
                  <a:lnTo>
                    <a:pt x="18770" y="313522"/>
                  </a:lnTo>
                  <a:lnTo>
                    <a:pt x="21976" y="250493"/>
                  </a:lnTo>
                  <a:lnTo>
                    <a:pt x="28435" y="225974"/>
                  </a:lnTo>
                  <a:lnTo>
                    <a:pt x="39104" y="207278"/>
                  </a:lnTo>
                  <a:lnTo>
                    <a:pt x="47565" y="201356"/>
                  </a:lnTo>
                  <a:lnTo>
                    <a:pt x="69443" y="194777"/>
                  </a:lnTo>
                  <a:lnTo>
                    <a:pt x="79489" y="195362"/>
                  </a:lnTo>
                  <a:lnTo>
                    <a:pt x="96890" y="202251"/>
                  </a:lnTo>
                  <a:lnTo>
                    <a:pt x="119840" y="224873"/>
                  </a:lnTo>
                  <a:lnTo>
                    <a:pt x="144175" y="274238"/>
                  </a:lnTo>
                  <a:lnTo>
                    <a:pt x="163051" y="333836"/>
                  </a:lnTo>
                  <a:lnTo>
                    <a:pt x="166261" y="3579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422720" y="503579"/>
              <a:ext cx="199084" cy="170245"/>
            </a:xfrm>
            <a:custGeom>
              <a:avLst/>
              <a:gdLst/>
              <a:ahLst/>
              <a:cxnLst/>
              <a:rect l="0" t="0" r="0" b="0"/>
              <a:pathLst>
                <a:path w="199084" h="170245">
                  <a:moveTo>
                    <a:pt x="104326" y="64959"/>
                  </a:moveTo>
                  <a:lnTo>
                    <a:pt x="94751" y="33677"/>
                  </a:lnTo>
                  <a:lnTo>
                    <a:pt x="84083" y="17521"/>
                  </a:lnTo>
                  <a:lnTo>
                    <a:pt x="68423" y="5661"/>
                  </a:lnTo>
                  <a:lnTo>
                    <a:pt x="59334" y="861"/>
                  </a:lnTo>
                  <a:lnTo>
                    <a:pt x="49765" y="0"/>
                  </a:lnTo>
                  <a:lnTo>
                    <a:pt x="29774" y="5283"/>
                  </a:lnTo>
                  <a:lnTo>
                    <a:pt x="15430" y="18549"/>
                  </a:lnTo>
                  <a:lnTo>
                    <a:pt x="9967" y="27000"/>
                  </a:lnTo>
                  <a:lnTo>
                    <a:pt x="2279" y="61251"/>
                  </a:lnTo>
                  <a:lnTo>
                    <a:pt x="0" y="106625"/>
                  </a:lnTo>
                  <a:lnTo>
                    <a:pt x="5707" y="130661"/>
                  </a:lnTo>
                  <a:lnTo>
                    <a:pt x="10504" y="140346"/>
                  </a:lnTo>
                  <a:lnTo>
                    <a:pt x="25193" y="154226"/>
                  </a:lnTo>
                  <a:lnTo>
                    <a:pt x="34023" y="159566"/>
                  </a:lnTo>
                  <a:lnTo>
                    <a:pt x="42250" y="160786"/>
                  </a:lnTo>
                  <a:lnTo>
                    <a:pt x="50074" y="159259"/>
                  </a:lnTo>
                  <a:lnTo>
                    <a:pt x="57629" y="155902"/>
                  </a:lnTo>
                  <a:lnTo>
                    <a:pt x="69144" y="142813"/>
                  </a:lnTo>
                  <a:lnTo>
                    <a:pt x="93482" y="85457"/>
                  </a:lnTo>
                  <a:lnTo>
                    <a:pt x="97097" y="75115"/>
                  </a:lnTo>
                  <a:lnTo>
                    <a:pt x="100676" y="72900"/>
                  </a:lnTo>
                  <a:lnTo>
                    <a:pt x="104233" y="76102"/>
                  </a:lnTo>
                  <a:lnTo>
                    <a:pt x="134477" y="133722"/>
                  </a:lnTo>
                  <a:lnTo>
                    <a:pt x="159663" y="150194"/>
                  </a:lnTo>
                  <a:lnTo>
                    <a:pt x="199083" y="17024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675909" y="294797"/>
              <a:ext cx="19594" cy="389556"/>
            </a:xfrm>
            <a:custGeom>
              <a:avLst/>
              <a:gdLst/>
              <a:ahLst/>
              <a:cxnLst/>
              <a:rect l="0" t="0" r="0" b="0"/>
              <a:pathLst>
                <a:path w="19594" h="389556">
                  <a:moveTo>
                    <a:pt x="9065" y="0"/>
                  </a:moveTo>
                  <a:lnTo>
                    <a:pt x="0" y="58617"/>
                  </a:lnTo>
                  <a:lnTo>
                    <a:pt x="6061" y="121197"/>
                  </a:lnTo>
                  <a:lnTo>
                    <a:pt x="8175" y="173691"/>
                  </a:lnTo>
                  <a:lnTo>
                    <a:pt x="8801" y="230839"/>
                  </a:lnTo>
                  <a:lnTo>
                    <a:pt x="9013" y="293256"/>
                  </a:lnTo>
                  <a:lnTo>
                    <a:pt x="16293" y="355210"/>
                  </a:lnTo>
                  <a:lnTo>
                    <a:pt x="19593" y="3895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527046" y="463253"/>
              <a:ext cx="263214" cy="31587"/>
            </a:xfrm>
            <a:custGeom>
              <a:avLst/>
              <a:gdLst/>
              <a:ahLst/>
              <a:cxnLst/>
              <a:rect l="0" t="0" r="0" b="0"/>
              <a:pathLst>
                <a:path w="263214" h="31587">
                  <a:moveTo>
                    <a:pt x="263213" y="0"/>
                  </a:moveTo>
                  <a:lnTo>
                    <a:pt x="201120" y="5590"/>
                  </a:lnTo>
                  <a:lnTo>
                    <a:pt x="149735" y="10723"/>
                  </a:lnTo>
                  <a:lnTo>
                    <a:pt x="94525" y="18669"/>
                  </a:lnTo>
                  <a:lnTo>
                    <a:pt x="34111" y="27979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4226866" y="200041"/>
            <a:ext cx="1269668" cy="449568"/>
            <a:chOff x="4226866" y="200041"/>
            <a:chExt cx="1269668" cy="449568"/>
          </a:xfrm>
        </p:grpSpPr>
        <p:sp>
          <p:nvSpPr>
            <p:cNvPr id="16" name="Freeform 15"/>
            <p:cNvSpPr/>
            <p:nvPr/>
          </p:nvSpPr>
          <p:spPr>
            <a:xfrm>
              <a:off x="4226866" y="452725"/>
              <a:ext cx="5590" cy="189514"/>
            </a:xfrm>
            <a:custGeom>
              <a:avLst/>
              <a:gdLst/>
              <a:ahLst/>
              <a:cxnLst/>
              <a:rect l="0" t="0" r="0" b="0"/>
              <a:pathLst>
                <a:path w="5590" h="189514">
                  <a:moveTo>
                    <a:pt x="5589" y="0"/>
                  </a:moveTo>
                  <a:lnTo>
                    <a:pt x="0" y="16767"/>
                  </a:lnTo>
                  <a:lnTo>
                    <a:pt x="376" y="34358"/>
                  </a:lnTo>
                  <a:lnTo>
                    <a:pt x="4559" y="85426"/>
                  </a:lnTo>
                  <a:lnTo>
                    <a:pt x="5386" y="142263"/>
                  </a:lnTo>
                  <a:lnTo>
                    <a:pt x="5589" y="1895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242984" y="32638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358029" y="415550"/>
              <a:ext cx="165757" cy="234059"/>
            </a:xfrm>
            <a:custGeom>
              <a:avLst/>
              <a:gdLst/>
              <a:ahLst/>
              <a:cxnLst/>
              <a:rect l="0" t="0" r="0" b="0"/>
              <a:pathLst>
                <a:path w="165757" h="234059">
                  <a:moveTo>
                    <a:pt x="127111" y="5589"/>
                  </a:moveTo>
                  <a:lnTo>
                    <a:pt x="110343" y="0"/>
                  </a:lnTo>
                  <a:lnTo>
                    <a:pt x="92752" y="376"/>
                  </a:lnTo>
                  <a:lnTo>
                    <a:pt x="42517" y="14478"/>
                  </a:lnTo>
                  <a:lnTo>
                    <a:pt x="21663" y="25528"/>
                  </a:lnTo>
                  <a:lnTo>
                    <a:pt x="6935" y="41357"/>
                  </a:lnTo>
                  <a:lnTo>
                    <a:pt x="1370" y="50491"/>
                  </a:lnTo>
                  <a:lnTo>
                    <a:pt x="0" y="60091"/>
                  </a:lnTo>
                  <a:lnTo>
                    <a:pt x="4717" y="80115"/>
                  </a:lnTo>
                  <a:lnTo>
                    <a:pt x="17731" y="94474"/>
                  </a:lnTo>
                  <a:lnTo>
                    <a:pt x="26115" y="99941"/>
                  </a:lnTo>
                  <a:lnTo>
                    <a:pt x="60271" y="107635"/>
                  </a:lnTo>
                  <a:lnTo>
                    <a:pt x="112565" y="112574"/>
                  </a:lnTo>
                  <a:lnTo>
                    <a:pt x="135854" y="121768"/>
                  </a:lnTo>
                  <a:lnTo>
                    <a:pt x="151663" y="136773"/>
                  </a:lnTo>
                  <a:lnTo>
                    <a:pt x="157517" y="145688"/>
                  </a:lnTo>
                  <a:lnTo>
                    <a:pt x="165756" y="180591"/>
                  </a:lnTo>
                  <a:lnTo>
                    <a:pt x="161443" y="200741"/>
                  </a:lnTo>
                  <a:lnTo>
                    <a:pt x="157018" y="209390"/>
                  </a:lnTo>
                  <a:lnTo>
                    <a:pt x="142742" y="222119"/>
                  </a:lnTo>
                  <a:lnTo>
                    <a:pt x="123530" y="230507"/>
                  </a:lnTo>
                  <a:lnTo>
                    <a:pt x="87575" y="234058"/>
                  </a:lnTo>
                  <a:lnTo>
                    <a:pt x="32354" y="22668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962281" y="242155"/>
              <a:ext cx="291440" cy="385447"/>
            </a:xfrm>
            <a:custGeom>
              <a:avLst/>
              <a:gdLst/>
              <a:ahLst/>
              <a:cxnLst/>
              <a:rect l="0" t="0" r="0" b="0"/>
              <a:pathLst>
                <a:path w="291440" h="385447">
                  <a:moveTo>
                    <a:pt x="70340" y="0"/>
                  </a:moveTo>
                  <a:lnTo>
                    <a:pt x="35594" y="53875"/>
                  </a:lnTo>
                  <a:lnTo>
                    <a:pt x="13357" y="108903"/>
                  </a:lnTo>
                  <a:lnTo>
                    <a:pt x="14989" y="103383"/>
                  </a:lnTo>
                  <a:lnTo>
                    <a:pt x="40247" y="64654"/>
                  </a:lnTo>
                  <a:lnTo>
                    <a:pt x="72715" y="35388"/>
                  </a:lnTo>
                  <a:lnTo>
                    <a:pt x="95573" y="27426"/>
                  </a:lnTo>
                  <a:lnTo>
                    <a:pt x="120159" y="25058"/>
                  </a:lnTo>
                  <a:lnTo>
                    <a:pt x="142785" y="27904"/>
                  </a:lnTo>
                  <a:lnTo>
                    <a:pt x="161420" y="39308"/>
                  </a:lnTo>
                  <a:lnTo>
                    <a:pt x="192446" y="75225"/>
                  </a:lnTo>
                  <a:lnTo>
                    <a:pt x="216719" y="137996"/>
                  </a:lnTo>
                  <a:lnTo>
                    <a:pt x="225987" y="193245"/>
                  </a:lnTo>
                  <a:lnTo>
                    <a:pt x="219412" y="256454"/>
                  </a:lnTo>
                  <a:lnTo>
                    <a:pt x="203729" y="312094"/>
                  </a:lnTo>
                  <a:lnTo>
                    <a:pt x="190456" y="334070"/>
                  </a:lnTo>
                  <a:lnTo>
                    <a:pt x="162082" y="359597"/>
                  </a:lnTo>
                  <a:lnTo>
                    <a:pt x="124559" y="379638"/>
                  </a:lnTo>
                  <a:lnTo>
                    <a:pt x="84976" y="385446"/>
                  </a:lnTo>
                  <a:lnTo>
                    <a:pt x="28767" y="374513"/>
                  </a:lnTo>
                  <a:lnTo>
                    <a:pt x="20398" y="368998"/>
                  </a:lnTo>
                  <a:lnTo>
                    <a:pt x="7980" y="353512"/>
                  </a:lnTo>
                  <a:lnTo>
                    <a:pt x="0" y="319474"/>
                  </a:lnTo>
                  <a:lnTo>
                    <a:pt x="2390" y="310079"/>
                  </a:lnTo>
                  <a:lnTo>
                    <a:pt x="7493" y="302645"/>
                  </a:lnTo>
                  <a:lnTo>
                    <a:pt x="14404" y="296520"/>
                  </a:lnTo>
                  <a:lnTo>
                    <a:pt x="34561" y="289714"/>
                  </a:lnTo>
                  <a:lnTo>
                    <a:pt x="91219" y="285345"/>
                  </a:lnTo>
                  <a:lnTo>
                    <a:pt x="118224" y="290987"/>
                  </a:lnTo>
                  <a:lnTo>
                    <a:pt x="174999" y="313013"/>
                  </a:lnTo>
                  <a:lnTo>
                    <a:pt x="228186" y="338892"/>
                  </a:lnTo>
                  <a:lnTo>
                    <a:pt x="291439" y="3474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348477" y="200041"/>
              <a:ext cx="148057" cy="200042"/>
            </a:xfrm>
            <a:custGeom>
              <a:avLst/>
              <a:gdLst/>
              <a:ahLst/>
              <a:cxnLst/>
              <a:rect l="0" t="0" r="0" b="0"/>
              <a:pathLst>
                <a:path w="148057" h="200042">
                  <a:moveTo>
                    <a:pt x="0" y="0"/>
                  </a:moveTo>
                  <a:lnTo>
                    <a:pt x="58616" y="5589"/>
                  </a:lnTo>
                  <a:lnTo>
                    <a:pt x="115213" y="32784"/>
                  </a:lnTo>
                  <a:lnTo>
                    <a:pt x="134263" y="47326"/>
                  </a:lnTo>
                  <a:lnTo>
                    <a:pt x="146630" y="65487"/>
                  </a:lnTo>
                  <a:lnTo>
                    <a:pt x="148056" y="74074"/>
                  </a:lnTo>
                  <a:lnTo>
                    <a:pt x="146667" y="82138"/>
                  </a:lnTo>
                  <a:lnTo>
                    <a:pt x="143401" y="89854"/>
                  </a:lnTo>
                  <a:lnTo>
                    <a:pt x="127294" y="101546"/>
                  </a:lnTo>
                  <a:lnTo>
                    <a:pt x="66374" y="129133"/>
                  </a:lnTo>
                  <a:lnTo>
                    <a:pt x="58287" y="135222"/>
                  </a:lnTo>
                  <a:lnTo>
                    <a:pt x="54066" y="142790"/>
                  </a:lnTo>
                  <a:lnTo>
                    <a:pt x="52495" y="160558"/>
                  </a:lnTo>
                  <a:lnTo>
                    <a:pt x="63170" y="2000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464290" y="62118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6372455" y="220489"/>
            <a:ext cx="3155836" cy="463864"/>
            <a:chOff x="6372455" y="220489"/>
            <a:chExt cx="3155836" cy="463864"/>
          </a:xfrm>
        </p:grpSpPr>
        <p:sp>
          <p:nvSpPr>
            <p:cNvPr id="23" name="Freeform 22"/>
            <p:cNvSpPr/>
            <p:nvPr/>
          </p:nvSpPr>
          <p:spPr>
            <a:xfrm>
              <a:off x="6590839" y="347440"/>
              <a:ext cx="1" cy="263213"/>
            </a:xfrm>
            <a:custGeom>
              <a:avLst/>
              <a:gdLst/>
              <a:ahLst/>
              <a:cxnLst/>
              <a:rect l="0" t="0" r="0" b="0"/>
              <a:pathLst>
                <a:path w="1" h="263213">
                  <a:moveTo>
                    <a:pt x="0" y="0"/>
                  </a:moveTo>
                  <a:lnTo>
                    <a:pt x="0" y="58617"/>
                  </a:lnTo>
                  <a:lnTo>
                    <a:pt x="0" y="120026"/>
                  </a:lnTo>
                  <a:lnTo>
                    <a:pt x="0" y="178430"/>
                  </a:lnTo>
                  <a:lnTo>
                    <a:pt x="0" y="235027"/>
                  </a:lnTo>
                  <a:lnTo>
                    <a:pt x="0" y="2632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6372455" y="233822"/>
              <a:ext cx="421725" cy="426681"/>
            </a:xfrm>
            <a:custGeom>
              <a:avLst/>
              <a:gdLst/>
              <a:ahLst/>
              <a:cxnLst/>
              <a:rect l="0" t="0" r="0" b="0"/>
              <a:pathLst>
                <a:path w="421725" h="426681">
                  <a:moveTo>
                    <a:pt x="334198" y="8333"/>
                  </a:moveTo>
                  <a:lnTo>
                    <a:pt x="285267" y="0"/>
                  </a:lnTo>
                  <a:lnTo>
                    <a:pt x="243660" y="1574"/>
                  </a:lnTo>
                  <a:lnTo>
                    <a:pt x="192572" y="12587"/>
                  </a:lnTo>
                  <a:lnTo>
                    <a:pt x="156923" y="28181"/>
                  </a:lnTo>
                  <a:lnTo>
                    <a:pt x="102796" y="72731"/>
                  </a:lnTo>
                  <a:lnTo>
                    <a:pt x="51128" y="125478"/>
                  </a:lnTo>
                  <a:lnTo>
                    <a:pt x="22393" y="177745"/>
                  </a:lnTo>
                  <a:lnTo>
                    <a:pt x="5104" y="233130"/>
                  </a:lnTo>
                  <a:lnTo>
                    <a:pt x="0" y="287960"/>
                  </a:lnTo>
                  <a:lnTo>
                    <a:pt x="7319" y="323982"/>
                  </a:lnTo>
                  <a:lnTo>
                    <a:pt x="24955" y="361432"/>
                  </a:lnTo>
                  <a:lnTo>
                    <a:pt x="71856" y="403803"/>
                  </a:lnTo>
                  <a:lnTo>
                    <a:pt x="102828" y="420047"/>
                  </a:lnTo>
                  <a:lnTo>
                    <a:pt x="139822" y="426680"/>
                  </a:lnTo>
                  <a:lnTo>
                    <a:pt x="193074" y="420516"/>
                  </a:lnTo>
                  <a:lnTo>
                    <a:pt x="254999" y="399062"/>
                  </a:lnTo>
                  <a:lnTo>
                    <a:pt x="315536" y="362875"/>
                  </a:lnTo>
                  <a:lnTo>
                    <a:pt x="374674" y="314283"/>
                  </a:lnTo>
                  <a:lnTo>
                    <a:pt x="382238" y="307056"/>
                  </a:lnTo>
                  <a:lnTo>
                    <a:pt x="402785" y="263005"/>
                  </a:lnTo>
                  <a:lnTo>
                    <a:pt x="421724" y="203047"/>
                  </a:lnTo>
                  <a:lnTo>
                    <a:pt x="421223" y="162212"/>
                  </a:lnTo>
                  <a:lnTo>
                    <a:pt x="408076" y="126067"/>
                  </a:lnTo>
                  <a:lnTo>
                    <a:pt x="364420" y="71757"/>
                  </a:lnTo>
                  <a:lnTo>
                    <a:pt x="344121" y="52899"/>
                  </a:lnTo>
                  <a:lnTo>
                    <a:pt x="323400" y="40618"/>
                  </a:lnTo>
                  <a:lnTo>
                    <a:pt x="260498" y="2939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6885637" y="220489"/>
              <a:ext cx="150557" cy="381268"/>
            </a:xfrm>
            <a:custGeom>
              <a:avLst/>
              <a:gdLst/>
              <a:ahLst/>
              <a:cxnLst/>
              <a:rect l="0" t="0" r="0" b="0"/>
              <a:pathLst>
                <a:path w="150557" h="381268">
                  <a:moveTo>
                    <a:pt x="0" y="179593"/>
                  </a:moveTo>
                  <a:lnTo>
                    <a:pt x="3120" y="242071"/>
                  </a:lnTo>
                  <a:lnTo>
                    <a:pt x="9065" y="304369"/>
                  </a:lnTo>
                  <a:lnTo>
                    <a:pt x="21789" y="367514"/>
                  </a:lnTo>
                  <a:lnTo>
                    <a:pt x="25054" y="378573"/>
                  </a:lnTo>
                  <a:lnTo>
                    <a:pt x="27231" y="381267"/>
                  </a:lnTo>
                  <a:lnTo>
                    <a:pt x="28682" y="378383"/>
                  </a:lnTo>
                  <a:lnTo>
                    <a:pt x="29125" y="363871"/>
                  </a:lnTo>
                  <a:lnTo>
                    <a:pt x="16761" y="310185"/>
                  </a:lnTo>
                  <a:lnTo>
                    <a:pt x="10590" y="250190"/>
                  </a:lnTo>
                  <a:lnTo>
                    <a:pt x="2439" y="195878"/>
                  </a:lnTo>
                  <a:lnTo>
                    <a:pt x="482" y="135107"/>
                  </a:lnTo>
                  <a:lnTo>
                    <a:pt x="8501" y="79212"/>
                  </a:lnTo>
                  <a:lnTo>
                    <a:pt x="24469" y="33163"/>
                  </a:lnTo>
                  <a:lnTo>
                    <a:pt x="30350" y="22312"/>
                  </a:lnTo>
                  <a:lnTo>
                    <a:pt x="46245" y="7135"/>
                  </a:lnTo>
                  <a:lnTo>
                    <a:pt x="55396" y="1450"/>
                  </a:lnTo>
                  <a:lnTo>
                    <a:pt x="63838" y="0"/>
                  </a:lnTo>
                  <a:lnTo>
                    <a:pt x="71804" y="1373"/>
                  </a:lnTo>
                  <a:lnTo>
                    <a:pt x="115781" y="26663"/>
                  </a:lnTo>
                  <a:lnTo>
                    <a:pt x="131787" y="39874"/>
                  </a:lnTo>
                  <a:lnTo>
                    <a:pt x="148363" y="66055"/>
                  </a:lnTo>
                  <a:lnTo>
                    <a:pt x="150556" y="92087"/>
                  </a:lnTo>
                  <a:lnTo>
                    <a:pt x="146463" y="120815"/>
                  </a:lnTo>
                  <a:lnTo>
                    <a:pt x="131004" y="155548"/>
                  </a:lnTo>
                  <a:lnTo>
                    <a:pt x="118275" y="173196"/>
                  </a:lnTo>
                  <a:lnTo>
                    <a:pt x="101700" y="185719"/>
                  </a:lnTo>
                  <a:lnTo>
                    <a:pt x="80295" y="194014"/>
                  </a:lnTo>
                  <a:lnTo>
                    <a:pt x="21057" y="20065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7011979" y="449696"/>
              <a:ext cx="147400" cy="188448"/>
            </a:xfrm>
            <a:custGeom>
              <a:avLst/>
              <a:gdLst/>
              <a:ahLst/>
              <a:cxnLst/>
              <a:rect l="0" t="0" r="0" b="0"/>
              <a:pathLst>
                <a:path w="147400" h="188448">
                  <a:moveTo>
                    <a:pt x="0" y="76728"/>
                  </a:moveTo>
                  <a:lnTo>
                    <a:pt x="37479" y="85062"/>
                  </a:lnTo>
                  <a:lnTo>
                    <a:pt x="88902" y="86823"/>
                  </a:lnTo>
                  <a:lnTo>
                    <a:pt x="113211" y="80825"/>
                  </a:lnTo>
                  <a:lnTo>
                    <a:pt x="124607" y="75950"/>
                  </a:lnTo>
                  <a:lnTo>
                    <a:pt x="132205" y="68021"/>
                  </a:lnTo>
                  <a:lnTo>
                    <a:pt x="140645" y="46732"/>
                  </a:lnTo>
                  <a:lnTo>
                    <a:pt x="140557" y="36844"/>
                  </a:lnTo>
                  <a:lnTo>
                    <a:pt x="134220" y="19617"/>
                  </a:lnTo>
                  <a:lnTo>
                    <a:pt x="120484" y="7282"/>
                  </a:lnTo>
                  <a:lnTo>
                    <a:pt x="111908" y="2355"/>
                  </a:lnTo>
                  <a:lnTo>
                    <a:pt x="86782" y="0"/>
                  </a:lnTo>
                  <a:lnTo>
                    <a:pt x="71893" y="1009"/>
                  </a:lnTo>
                  <a:lnTo>
                    <a:pt x="45990" y="11490"/>
                  </a:lnTo>
                  <a:lnTo>
                    <a:pt x="23949" y="29016"/>
                  </a:lnTo>
                  <a:lnTo>
                    <a:pt x="6355" y="52403"/>
                  </a:lnTo>
                  <a:lnTo>
                    <a:pt x="95" y="78395"/>
                  </a:lnTo>
                  <a:lnTo>
                    <a:pt x="2382" y="104375"/>
                  </a:lnTo>
                  <a:lnTo>
                    <a:pt x="16823" y="137563"/>
                  </a:lnTo>
                  <a:lnTo>
                    <a:pt x="37090" y="162734"/>
                  </a:lnTo>
                  <a:lnTo>
                    <a:pt x="55089" y="177734"/>
                  </a:lnTo>
                  <a:lnTo>
                    <a:pt x="77906" y="185961"/>
                  </a:lnTo>
                  <a:lnTo>
                    <a:pt x="102475" y="188447"/>
                  </a:lnTo>
                  <a:lnTo>
                    <a:pt x="147399" y="1820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7235179" y="463253"/>
              <a:ext cx="103184" cy="160345"/>
            </a:xfrm>
            <a:custGeom>
              <a:avLst/>
              <a:gdLst/>
              <a:ahLst/>
              <a:cxnLst/>
              <a:rect l="0" t="0" r="0" b="0"/>
              <a:pathLst>
                <a:path w="103184" h="160345">
                  <a:moveTo>
                    <a:pt x="8427" y="73700"/>
                  </a:moveTo>
                  <a:lnTo>
                    <a:pt x="26385" y="137128"/>
                  </a:lnTo>
                  <a:lnTo>
                    <a:pt x="33176" y="158042"/>
                  </a:lnTo>
                  <a:lnTo>
                    <a:pt x="33116" y="160344"/>
                  </a:lnTo>
                  <a:lnTo>
                    <a:pt x="23021" y="142396"/>
                  </a:lnTo>
                  <a:lnTo>
                    <a:pt x="4991" y="88509"/>
                  </a:lnTo>
                  <a:lnTo>
                    <a:pt x="0" y="48322"/>
                  </a:lnTo>
                  <a:lnTo>
                    <a:pt x="5072" y="26936"/>
                  </a:lnTo>
                  <a:lnTo>
                    <a:pt x="9700" y="17957"/>
                  </a:lnTo>
                  <a:lnTo>
                    <a:pt x="18634" y="11972"/>
                  </a:lnTo>
                  <a:lnTo>
                    <a:pt x="56815" y="3547"/>
                  </a:lnTo>
                  <a:lnTo>
                    <a:pt x="10318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7383880" y="473070"/>
              <a:ext cx="122940" cy="161628"/>
            </a:xfrm>
            <a:custGeom>
              <a:avLst/>
              <a:gdLst/>
              <a:ahLst/>
              <a:cxnLst/>
              <a:rect l="0" t="0" r="0" b="0"/>
              <a:pathLst>
                <a:path w="122940" h="161628">
                  <a:moveTo>
                    <a:pt x="122939" y="42826"/>
                  </a:moveTo>
                  <a:lnTo>
                    <a:pt x="117349" y="26058"/>
                  </a:lnTo>
                  <a:lnTo>
                    <a:pt x="105247" y="11587"/>
                  </a:lnTo>
                  <a:lnTo>
                    <a:pt x="97106" y="4452"/>
                  </a:lnTo>
                  <a:lnTo>
                    <a:pt x="86999" y="866"/>
                  </a:lnTo>
                  <a:lnTo>
                    <a:pt x="63292" y="0"/>
                  </a:lnTo>
                  <a:lnTo>
                    <a:pt x="29226" y="11680"/>
                  </a:lnTo>
                  <a:lnTo>
                    <a:pt x="13828" y="26643"/>
                  </a:lnTo>
                  <a:lnTo>
                    <a:pt x="8084" y="35547"/>
                  </a:lnTo>
                  <a:lnTo>
                    <a:pt x="0" y="76024"/>
                  </a:lnTo>
                  <a:lnTo>
                    <a:pt x="3193" y="113884"/>
                  </a:lnTo>
                  <a:lnTo>
                    <a:pt x="14736" y="133289"/>
                  </a:lnTo>
                  <a:lnTo>
                    <a:pt x="31565" y="148542"/>
                  </a:lnTo>
                  <a:lnTo>
                    <a:pt x="50742" y="159221"/>
                  </a:lnTo>
                  <a:lnTo>
                    <a:pt x="70964" y="161627"/>
                  </a:lnTo>
                  <a:lnTo>
                    <a:pt x="122939" y="1586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7546203" y="491561"/>
              <a:ext cx="137901" cy="140216"/>
            </a:xfrm>
            <a:custGeom>
              <a:avLst/>
              <a:gdLst/>
              <a:ahLst/>
              <a:cxnLst/>
              <a:rect l="0" t="0" r="0" b="0"/>
              <a:pathLst>
                <a:path w="137901" h="140216">
                  <a:moveTo>
                    <a:pt x="34315" y="66449"/>
                  </a:moveTo>
                  <a:lnTo>
                    <a:pt x="92932" y="66449"/>
                  </a:lnTo>
                  <a:lnTo>
                    <a:pt x="127722" y="60860"/>
                  </a:lnTo>
                  <a:lnTo>
                    <a:pt x="134021" y="55704"/>
                  </a:lnTo>
                  <a:lnTo>
                    <a:pt x="137051" y="48757"/>
                  </a:lnTo>
                  <a:lnTo>
                    <a:pt x="137900" y="40616"/>
                  </a:lnTo>
                  <a:lnTo>
                    <a:pt x="134958" y="32850"/>
                  </a:lnTo>
                  <a:lnTo>
                    <a:pt x="122329" y="17981"/>
                  </a:lnTo>
                  <a:lnTo>
                    <a:pt x="95488" y="2045"/>
                  </a:lnTo>
                  <a:lnTo>
                    <a:pt x="69302" y="0"/>
                  </a:lnTo>
                  <a:lnTo>
                    <a:pt x="41676" y="4161"/>
                  </a:lnTo>
                  <a:lnTo>
                    <a:pt x="21599" y="13809"/>
                  </a:lnTo>
                  <a:lnTo>
                    <a:pt x="7997" y="32135"/>
                  </a:lnTo>
                  <a:lnTo>
                    <a:pt x="2731" y="43573"/>
                  </a:lnTo>
                  <a:lnTo>
                    <a:pt x="0" y="65640"/>
                  </a:lnTo>
                  <a:lnTo>
                    <a:pt x="3857" y="87147"/>
                  </a:lnTo>
                  <a:lnTo>
                    <a:pt x="13368" y="108403"/>
                  </a:lnTo>
                  <a:lnTo>
                    <a:pt x="37467" y="134512"/>
                  </a:lnTo>
                  <a:lnTo>
                    <a:pt x="48115" y="138730"/>
                  </a:lnTo>
                  <a:lnTo>
                    <a:pt x="95706" y="140215"/>
                  </a:lnTo>
                  <a:lnTo>
                    <a:pt x="129071" y="14014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7734320" y="505826"/>
              <a:ext cx="130469" cy="146941"/>
            </a:xfrm>
            <a:custGeom>
              <a:avLst/>
              <a:gdLst/>
              <a:ahLst/>
              <a:cxnLst/>
              <a:rect l="0" t="0" r="0" b="0"/>
              <a:pathLst>
                <a:path w="130469" h="146941">
                  <a:moveTo>
                    <a:pt x="14654" y="62712"/>
                  </a:moveTo>
                  <a:lnTo>
                    <a:pt x="14654" y="121329"/>
                  </a:lnTo>
                  <a:lnTo>
                    <a:pt x="13484" y="125187"/>
                  </a:lnTo>
                  <a:lnTo>
                    <a:pt x="11535" y="123079"/>
                  </a:lnTo>
                  <a:lnTo>
                    <a:pt x="0" y="80486"/>
                  </a:lnTo>
                  <a:lnTo>
                    <a:pt x="1084" y="38213"/>
                  </a:lnTo>
                  <a:lnTo>
                    <a:pt x="9012" y="16339"/>
                  </a:lnTo>
                  <a:lnTo>
                    <a:pt x="14403" y="7230"/>
                  </a:lnTo>
                  <a:lnTo>
                    <a:pt x="22675" y="2328"/>
                  </a:lnTo>
                  <a:lnTo>
                    <a:pt x="44346" y="0"/>
                  </a:lnTo>
                  <a:lnTo>
                    <a:pt x="66455" y="9104"/>
                  </a:lnTo>
                  <a:lnTo>
                    <a:pt x="86810" y="26018"/>
                  </a:lnTo>
                  <a:lnTo>
                    <a:pt x="110253" y="61849"/>
                  </a:lnTo>
                  <a:lnTo>
                    <a:pt x="126128" y="112758"/>
                  </a:lnTo>
                  <a:lnTo>
                    <a:pt x="130468" y="1469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7877511" y="273740"/>
              <a:ext cx="29391" cy="357970"/>
            </a:xfrm>
            <a:custGeom>
              <a:avLst/>
              <a:gdLst/>
              <a:ahLst/>
              <a:cxnLst/>
              <a:rect l="0" t="0" r="0" b="0"/>
              <a:pathLst>
                <a:path w="29391" h="357970">
                  <a:moveTo>
                    <a:pt x="8334" y="0"/>
                  </a:moveTo>
                  <a:lnTo>
                    <a:pt x="0" y="37478"/>
                  </a:lnTo>
                  <a:lnTo>
                    <a:pt x="3828" y="94491"/>
                  </a:lnTo>
                  <a:lnTo>
                    <a:pt x="6999" y="150440"/>
                  </a:lnTo>
                  <a:lnTo>
                    <a:pt x="13527" y="211471"/>
                  </a:lnTo>
                  <a:lnTo>
                    <a:pt x="17281" y="262830"/>
                  </a:lnTo>
                  <a:lnTo>
                    <a:pt x="25785" y="319766"/>
                  </a:lnTo>
                  <a:lnTo>
                    <a:pt x="29390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7717388" y="431668"/>
              <a:ext cx="252686" cy="1"/>
            </a:xfrm>
            <a:custGeom>
              <a:avLst/>
              <a:gdLst/>
              <a:ahLst/>
              <a:cxnLst/>
              <a:rect l="0" t="0" r="0" b="0"/>
              <a:pathLst>
                <a:path w="252686" h="1">
                  <a:moveTo>
                    <a:pt x="252685" y="0"/>
                  </a:moveTo>
                  <a:lnTo>
                    <a:pt x="198541" y="0"/>
                  </a:lnTo>
                  <a:lnTo>
                    <a:pt x="138004" y="0"/>
                  </a:lnTo>
                  <a:lnTo>
                    <a:pt x="87034" y="0"/>
                  </a:lnTo>
                  <a:lnTo>
                    <a:pt x="29324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8001658" y="423488"/>
              <a:ext cx="299913" cy="187165"/>
            </a:xfrm>
            <a:custGeom>
              <a:avLst/>
              <a:gdLst/>
              <a:ahLst/>
              <a:cxnLst/>
              <a:rect l="0" t="0" r="0" b="0"/>
              <a:pathLst>
                <a:path w="299913" h="187165">
                  <a:moveTo>
                    <a:pt x="0" y="71351"/>
                  </a:moveTo>
                  <a:lnTo>
                    <a:pt x="55044" y="88139"/>
                  </a:lnTo>
                  <a:lnTo>
                    <a:pt x="109572" y="94684"/>
                  </a:lnTo>
                  <a:lnTo>
                    <a:pt x="159198" y="100491"/>
                  </a:lnTo>
                  <a:lnTo>
                    <a:pt x="207827" y="102212"/>
                  </a:lnTo>
                  <a:lnTo>
                    <a:pt x="260591" y="108382"/>
                  </a:lnTo>
                  <a:lnTo>
                    <a:pt x="294020" y="106370"/>
                  </a:lnTo>
                  <a:lnTo>
                    <a:pt x="298959" y="101716"/>
                  </a:lnTo>
                  <a:lnTo>
                    <a:pt x="299912" y="95104"/>
                  </a:lnTo>
                  <a:lnTo>
                    <a:pt x="298207" y="87186"/>
                  </a:lnTo>
                  <a:lnTo>
                    <a:pt x="283835" y="72150"/>
                  </a:lnTo>
                  <a:lnTo>
                    <a:pt x="221061" y="29307"/>
                  </a:lnTo>
                  <a:lnTo>
                    <a:pt x="178977" y="1175"/>
                  </a:lnTo>
                  <a:lnTo>
                    <a:pt x="173130" y="0"/>
                  </a:lnTo>
                  <a:lnTo>
                    <a:pt x="170402" y="2727"/>
                  </a:lnTo>
                  <a:lnTo>
                    <a:pt x="169754" y="8054"/>
                  </a:lnTo>
                  <a:lnTo>
                    <a:pt x="172830" y="13945"/>
                  </a:lnTo>
                  <a:lnTo>
                    <a:pt x="212532" y="47081"/>
                  </a:lnTo>
                  <a:lnTo>
                    <a:pt x="268324" y="88924"/>
                  </a:lnTo>
                  <a:lnTo>
                    <a:pt x="272469" y="97105"/>
                  </a:lnTo>
                  <a:lnTo>
                    <a:pt x="273956" y="115552"/>
                  </a:lnTo>
                  <a:lnTo>
                    <a:pt x="270375" y="123045"/>
                  </a:lnTo>
                  <a:lnTo>
                    <a:pt x="212876" y="166565"/>
                  </a:lnTo>
                  <a:lnTo>
                    <a:pt x="189513" y="18716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8411164" y="311602"/>
              <a:ext cx="306433" cy="363968"/>
            </a:xfrm>
            <a:custGeom>
              <a:avLst/>
              <a:gdLst/>
              <a:ahLst/>
              <a:cxnLst/>
              <a:rect l="0" t="0" r="0" b="0"/>
              <a:pathLst>
                <a:path w="306433" h="363968">
                  <a:moveTo>
                    <a:pt x="127447" y="277993"/>
                  </a:moveTo>
                  <a:lnTo>
                    <a:pt x="124328" y="235302"/>
                  </a:lnTo>
                  <a:lnTo>
                    <a:pt x="121858" y="224966"/>
                  </a:lnTo>
                  <a:lnTo>
                    <a:pt x="109756" y="207242"/>
                  </a:lnTo>
                  <a:lnTo>
                    <a:pt x="101615" y="199241"/>
                  </a:lnTo>
                  <a:lnTo>
                    <a:pt x="92678" y="195076"/>
                  </a:lnTo>
                  <a:lnTo>
                    <a:pt x="73390" y="193568"/>
                  </a:lnTo>
                  <a:lnTo>
                    <a:pt x="56238" y="199917"/>
                  </a:lnTo>
                  <a:lnTo>
                    <a:pt x="26164" y="223056"/>
                  </a:lnTo>
                  <a:lnTo>
                    <a:pt x="4761" y="254437"/>
                  </a:lnTo>
                  <a:lnTo>
                    <a:pt x="0" y="280002"/>
                  </a:lnTo>
                  <a:lnTo>
                    <a:pt x="886" y="340131"/>
                  </a:lnTo>
                  <a:lnTo>
                    <a:pt x="6808" y="351004"/>
                  </a:lnTo>
                  <a:lnTo>
                    <a:pt x="16606" y="358253"/>
                  </a:lnTo>
                  <a:lnTo>
                    <a:pt x="28986" y="363085"/>
                  </a:lnTo>
                  <a:lnTo>
                    <a:pt x="39579" y="363967"/>
                  </a:lnTo>
                  <a:lnTo>
                    <a:pt x="57590" y="358708"/>
                  </a:lnTo>
                  <a:lnTo>
                    <a:pt x="95444" y="329711"/>
                  </a:lnTo>
                  <a:lnTo>
                    <a:pt x="109714" y="313847"/>
                  </a:lnTo>
                  <a:lnTo>
                    <a:pt x="134819" y="265535"/>
                  </a:lnTo>
                  <a:lnTo>
                    <a:pt x="147569" y="218540"/>
                  </a:lnTo>
                  <a:lnTo>
                    <a:pt x="158756" y="163281"/>
                  </a:lnTo>
                  <a:lnTo>
                    <a:pt x="166359" y="109864"/>
                  </a:lnTo>
                  <a:lnTo>
                    <a:pt x="168613" y="60111"/>
                  </a:lnTo>
                  <a:lnTo>
                    <a:pt x="163785" y="6967"/>
                  </a:lnTo>
                  <a:lnTo>
                    <a:pt x="159861" y="1383"/>
                  </a:lnTo>
                  <a:lnTo>
                    <a:pt x="154906" y="0"/>
                  </a:lnTo>
                  <a:lnTo>
                    <a:pt x="149263" y="1417"/>
                  </a:lnTo>
                  <a:lnTo>
                    <a:pt x="145500" y="7042"/>
                  </a:lnTo>
                  <a:lnTo>
                    <a:pt x="133377" y="62620"/>
                  </a:lnTo>
                  <a:lnTo>
                    <a:pt x="128618" y="124230"/>
                  </a:lnTo>
                  <a:lnTo>
                    <a:pt x="127679" y="185793"/>
                  </a:lnTo>
                  <a:lnTo>
                    <a:pt x="127493" y="248342"/>
                  </a:lnTo>
                  <a:lnTo>
                    <a:pt x="133050" y="285976"/>
                  </a:lnTo>
                  <a:lnTo>
                    <a:pt x="137032" y="290334"/>
                  </a:lnTo>
                  <a:lnTo>
                    <a:pt x="142026" y="289730"/>
                  </a:lnTo>
                  <a:lnTo>
                    <a:pt x="163352" y="278351"/>
                  </a:lnTo>
                  <a:lnTo>
                    <a:pt x="225703" y="248635"/>
                  </a:lnTo>
                  <a:lnTo>
                    <a:pt x="273457" y="232810"/>
                  </a:lnTo>
                  <a:lnTo>
                    <a:pt x="282110" y="225644"/>
                  </a:lnTo>
                  <a:lnTo>
                    <a:pt x="294841" y="205204"/>
                  </a:lnTo>
                  <a:lnTo>
                    <a:pt x="298161" y="183641"/>
                  </a:lnTo>
                  <a:lnTo>
                    <a:pt x="297409" y="172978"/>
                  </a:lnTo>
                  <a:lnTo>
                    <a:pt x="293397" y="164699"/>
                  </a:lnTo>
                  <a:lnTo>
                    <a:pt x="279581" y="152381"/>
                  </a:lnTo>
                  <a:lnTo>
                    <a:pt x="270984" y="149798"/>
                  </a:lnTo>
                  <a:lnTo>
                    <a:pt x="252073" y="150048"/>
                  </a:lnTo>
                  <a:lnTo>
                    <a:pt x="235089" y="157178"/>
                  </a:lnTo>
                  <a:lnTo>
                    <a:pt x="219741" y="169315"/>
                  </a:lnTo>
                  <a:lnTo>
                    <a:pt x="205121" y="186408"/>
                  </a:lnTo>
                  <a:lnTo>
                    <a:pt x="197064" y="208823"/>
                  </a:lnTo>
                  <a:lnTo>
                    <a:pt x="191892" y="261340"/>
                  </a:lnTo>
                  <a:lnTo>
                    <a:pt x="197423" y="285800"/>
                  </a:lnTo>
                  <a:lnTo>
                    <a:pt x="202173" y="297236"/>
                  </a:lnTo>
                  <a:lnTo>
                    <a:pt x="216811" y="313062"/>
                  </a:lnTo>
                  <a:lnTo>
                    <a:pt x="225628" y="318920"/>
                  </a:lnTo>
                  <a:lnTo>
                    <a:pt x="260392" y="327164"/>
                  </a:lnTo>
                  <a:lnTo>
                    <a:pt x="306432" y="33063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8766990" y="481292"/>
              <a:ext cx="129591" cy="135138"/>
            </a:xfrm>
            <a:custGeom>
              <a:avLst/>
              <a:gdLst/>
              <a:ahLst/>
              <a:cxnLst/>
              <a:rect l="0" t="0" r="0" b="0"/>
              <a:pathLst>
                <a:path w="129591" h="135138">
                  <a:moveTo>
                    <a:pt x="119062" y="13547"/>
                  </a:moveTo>
                  <a:lnTo>
                    <a:pt x="102294" y="2369"/>
                  </a:lnTo>
                  <a:lnTo>
                    <a:pt x="81583" y="0"/>
                  </a:lnTo>
                  <a:lnTo>
                    <a:pt x="59121" y="4017"/>
                  </a:lnTo>
                  <a:lnTo>
                    <a:pt x="41339" y="13601"/>
                  </a:lnTo>
                  <a:lnTo>
                    <a:pt x="18173" y="37739"/>
                  </a:lnTo>
                  <a:lnTo>
                    <a:pt x="2081" y="67118"/>
                  </a:lnTo>
                  <a:lnTo>
                    <a:pt x="0" y="87659"/>
                  </a:lnTo>
                  <a:lnTo>
                    <a:pt x="4144" y="107317"/>
                  </a:lnTo>
                  <a:lnTo>
                    <a:pt x="13785" y="123853"/>
                  </a:lnTo>
                  <a:lnTo>
                    <a:pt x="21971" y="129198"/>
                  </a:lnTo>
                  <a:lnTo>
                    <a:pt x="43545" y="135137"/>
                  </a:lnTo>
                  <a:lnTo>
                    <a:pt x="81999" y="132892"/>
                  </a:lnTo>
                  <a:lnTo>
                    <a:pt x="129590" y="11883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8959751" y="515896"/>
              <a:ext cx="10530" cy="115814"/>
            </a:xfrm>
            <a:custGeom>
              <a:avLst/>
              <a:gdLst/>
              <a:ahLst/>
              <a:cxnLst/>
              <a:rect l="0" t="0" r="0" b="0"/>
              <a:pathLst>
                <a:path w="10530" h="115814">
                  <a:moveTo>
                    <a:pt x="0" y="0"/>
                  </a:moveTo>
                  <a:lnTo>
                    <a:pt x="0" y="58617"/>
                  </a:lnTo>
                  <a:lnTo>
                    <a:pt x="10529" y="1158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8949223" y="38955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9033450" y="518502"/>
              <a:ext cx="243870" cy="134265"/>
            </a:xfrm>
            <a:custGeom>
              <a:avLst/>
              <a:gdLst/>
              <a:ahLst/>
              <a:cxnLst/>
              <a:rect l="0" t="0" r="0" b="0"/>
              <a:pathLst>
                <a:path w="243870" h="134265">
                  <a:moveTo>
                    <a:pt x="0" y="7922"/>
                  </a:moveTo>
                  <a:lnTo>
                    <a:pt x="16789" y="62967"/>
                  </a:lnTo>
                  <a:lnTo>
                    <a:pt x="19160" y="87759"/>
                  </a:lnTo>
                  <a:lnTo>
                    <a:pt x="20962" y="92732"/>
                  </a:lnTo>
                  <a:lnTo>
                    <a:pt x="23333" y="92538"/>
                  </a:lnTo>
                  <a:lnTo>
                    <a:pt x="26084" y="88899"/>
                  </a:lnTo>
                  <a:lnTo>
                    <a:pt x="36692" y="29233"/>
                  </a:lnTo>
                  <a:lnTo>
                    <a:pt x="51686" y="3058"/>
                  </a:lnTo>
                  <a:lnTo>
                    <a:pt x="57854" y="0"/>
                  </a:lnTo>
                  <a:lnTo>
                    <a:pt x="64307" y="301"/>
                  </a:lnTo>
                  <a:lnTo>
                    <a:pt x="70947" y="2842"/>
                  </a:lnTo>
                  <a:lnTo>
                    <a:pt x="84565" y="18143"/>
                  </a:lnTo>
                  <a:lnTo>
                    <a:pt x="102266" y="53065"/>
                  </a:lnTo>
                  <a:lnTo>
                    <a:pt x="106782" y="66093"/>
                  </a:lnTo>
                  <a:lnTo>
                    <a:pt x="110963" y="71269"/>
                  </a:lnTo>
                  <a:lnTo>
                    <a:pt x="114919" y="71211"/>
                  </a:lnTo>
                  <a:lnTo>
                    <a:pt x="118727" y="67662"/>
                  </a:lnTo>
                  <a:lnTo>
                    <a:pt x="145917" y="17225"/>
                  </a:lnTo>
                  <a:lnTo>
                    <a:pt x="154600" y="10615"/>
                  </a:lnTo>
                  <a:lnTo>
                    <a:pt x="176726" y="3270"/>
                  </a:lnTo>
                  <a:lnTo>
                    <a:pt x="186838" y="4821"/>
                  </a:lnTo>
                  <a:lnTo>
                    <a:pt x="204312" y="15903"/>
                  </a:lnTo>
                  <a:lnTo>
                    <a:pt x="216758" y="35646"/>
                  </a:lnTo>
                  <a:lnTo>
                    <a:pt x="233461" y="66829"/>
                  </a:lnTo>
                  <a:lnTo>
                    <a:pt x="239869" y="75270"/>
                  </a:lnTo>
                  <a:lnTo>
                    <a:pt x="243869" y="97126"/>
                  </a:lnTo>
                  <a:lnTo>
                    <a:pt x="242156" y="13426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9299986" y="505896"/>
              <a:ext cx="175662" cy="149761"/>
            </a:xfrm>
            <a:custGeom>
              <a:avLst/>
              <a:gdLst/>
              <a:ahLst/>
              <a:cxnLst/>
              <a:rect l="0" t="0" r="0" b="0"/>
              <a:pathLst>
                <a:path w="175662" h="149761">
                  <a:moveTo>
                    <a:pt x="80905" y="94228"/>
                  </a:moveTo>
                  <a:lnTo>
                    <a:pt x="92084" y="83049"/>
                  </a:lnTo>
                  <a:lnTo>
                    <a:pt x="94207" y="75077"/>
                  </a:lnTo>
                  <a:lnTo>
                    <a:pt x="93446" y="53741"/>
                  </a:lnTo>
                  <a:lnTo>
                    <a:pt x="80851" y="21011"/>
                  </a:lnTo>
                  <a:lnTo>
                    <a:pt x="65673" y="5925"/>
                  </a:lnTo>
                  <a:lnTo>
                    <a:pt x="56712" y="264"/>
                  </a:lnTo>
                  <a:lnTo>
                    <a:pt x="47229" y="0"/>
                  </a:lnTo>
                  <a:lnTo>
                    <a:pt x="27333" y="9065"/>
                  </a:lnTo>
                  <a:lnTo>
                    <a:pt x="13031" y="24792"/>
                  </a:lnTo>
                  <a:lnTo>
                    <a:pt x="3946" y="44650"/>
                  </a:lnTo>
                  <a:lnTo>
                    <a:pt x="0" y="80968"/>
                  </a:lnTo>
                  <a:lnTo>
                    <a:pt x="3223" y="103542"/>
                  </a:lnTo>
                  <a:lnTo>
                    <a:pt x="11675" y="122154"/>
                  </a:lnTo>
                  <a:lnTo>
                    <a:pt x="17204" y="130393"/>
                  </a:lnTo>
                  <a:lnTo>
                    <a:pt x="25570" y="134716"/>
                  </a:lnTo>
                  <a:lnTo>
                    <a:pt x="47343" y="136399"/>
                  </a:lnTo>
                  <a:lnTo>
                    <a:pt x="66378" y="130128"/>
                  </a:lnTo>
                  <a:lnTo>
                    <a:pt x="74730" y="125180"/>
                  </a:lnTo>
                  <a:lnTo>
                    <a:pt x="87129" y="110324"/>
                  </a:lnTo>
                  <a:lnTo>
                    <a:pt x="92074" y="101449"/>
                  </a:lnTo>
                  <a:lnTo>
                    <a:pt x="97710" y="99042"/>
                  </a:lnTo>
                  <a:lnTo>
                    <a:pt x="103806" y="100947"/>
                  </a:lnTo>
                  <a:lnTo>
                    <a:pt x="116819" y="112422"/>
                  </a:lnTo>
                  <a:lnTo>
                    <a:pt x="138469" y="136273"/>
                  </a:lnTo>
                  <a:lnTo>
                    <a:pt x="156792" y="147230"/>
                  </a:lnTo>
                  <a:lnTo>
                    <a:pt x="163082" y="149450"/>
                  </a:lnTo>
                  <a:lnTo>
                    <a:pt x="167275" y="149760"/>
                  </a:lnTo>
                  <a:lnTo>
                    <a:pt x="175661" y="1468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9508498" y="294797"/>
              <a:ext cx="19793" cy="389556"/>
            </a:xfrm>
            <a:custGeom>
              <a:avLst/>
              <a:gdLst/>
              <a:ahLst/>
              <a:cxnLst/>
              <a:rect l="0" t="0" r="0" b="0"/>
              <a:pathLst>
                <a:path w="19793" h="389556">
                  <a:moveTo>
                    <a:pt x="19792" y="0"/>
                  </a:moveTo>
                  <a:lnTo>
                    <a:pt x="3004" y="63451"/>
                  </a:lnTo>
                  <a:lnTo>
                    <a:pt x="0" y="112127"/>
                  </a:lnTo>
                  <a:lnTo>
                    <a:pt x="280" y="166974"/>
                  </a:lnTo>
                  <a:lnTo>
                    <a:pt x="7142" y="224966"/>
                  </a:lnTo>
                  <a:lnTo>
                    <a:pt x="8635" y="274887"/>
                  </a:lnTo>
                  <a:lnTo>
                    <a:pt x="12196" y="323604"/>
                  </a:lnTo>
                  <a:lnTo>
                    <a:pt x="15247" y="350885"/>
                  </a:lnTo>
                  <a:lnTo>
                    <a:pt x="9263" y="3895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2" name="Freeform 41"/>
          <p:cNvSpPr/>
          <p:nvPr/>
        </p:nvSpPr>
        <p:spPr>
          <a:xfrm>
            <a:off x="896084" y="1094963"/>
            <a:ext cx="367336" cy="654424"/>
          </a:xfrm>
          <a:custGeom>
            <a:avLst/>
            <a:gdLst/>
            <a:ahLst/>
            <a:cxnLst/>
            <a:rect l="0" t="0" r="0" b="0"/>
            <a:pathLst>
              <a:path w="367336" h="654424">
                <a:moveTo>
                  <a:pt x="167294" y="0"/>
                </a:moveTo>
                <a:lnTo>
                  <a:pt x="164174" y="54145"/>
                </a:lnTo>
                <a:lnTo>
                  <a:pt x="158229" y="114681"/>
                </a:lnTo>
                <a:lnTo>
                  <a:pt x="164290" y="169662"/>
                </a:lnTo>
                <a:lnTo>
                  <a:pt x="166404" y="224576"/>
                </a:lnTo>
                <a:lnTo>
                  <a:pt x="167030" y="285300"/>
                </a:lnTo>
                <a:lnTo>
                  <a:pt x="167216" y="346576"/>
                </a:lnTo>
                <a:lnTo>
                  <a:pt x="166101" y="399957"/>
                </a:lnTo>
                <a:lnTo>
                  <a:pt x="158956" y="456860"/>
                </a:lnTo>
                <a:lnTo>
                  <a:pt x="157198" y="518143"/>
                </a:lnTo>
                <a:lnTo>
                  <a:pt x="155681" y="581374"/>
                </a:lnTo>
                <a:lnTo>
                  <a:pt x="151214" y="606999"/>
                </a:lnTo>
                <a:lnTo>
                  <a:pt x="147215" y="612896"/>
                </a:lnTo>
                <a:lnTo>
                  <a:pt x="142210" y="614488"/>
                </a:lnTo>
                <a:lnTo>
                  <a:pt x="136533" y="613210"/>
                </a:lnTo>
                <a:lnTo>
                  <a:pt x="123987" y="599311"/>
                </a:lnTo>
                <a:lnTo>
                  <a:pt x="106889" y="565179"/>
                </a:lnTo>
                <a:lnTo>
                  <a:pt x="91294" y="531669"/>
                </a:lnTo>
                <a:lnTo>
                  <a:pt x="51278" y="470199"/>
                </a:lnTo>
                <a:lnTo>
                  <a:pt x="16359" y="412696"/>
                </a:lnTo>
                <a:lnTo>
                  <a:pt x="0" y="393552"/>
                </a:lnTo>
                <a:lnTo>
                  <a:pt x="25047" y="439934"/>
                </a:lnTo>
                <a:lnTo>
                  <a:pt x="58716" y="491220"/>
                </a:lnTo>
                <a:lnTo>
                  <a:pt x="95024" y="550710"/>
                </a:lnTo>
                <a:lnTo>
                  <a:pt x="140836" y="609692"/>
                </a:lnTo>
                <a:lnTo>
                  <a:pt x="163224" y="636365"/>
                </a:lnTo>
                <a:lnTo>
                  <a:pt x="190264" y="653496"/>
                </a:lnTo>
                <a:lnTo>
                  <a:pt x="198985" y="654423"/>
                </a:lnTo>
                <a:lnTo>
                  <a:pt x="214914" y="649214"/>
                </a:lnTo>
                <a:lnTo>
                  <a:pt x="237036" y="633127"/>
                </a:lnTo>
                <a:lnTo>
                  <a:pt x="285148" y="574792"/>
                </a:lnTo>
                <a:lnTo>
                  <a:pt x="346084" y="516004"/>
                </a:lnTo>
                <a:lnTo>
                  <a:pt x="367335" y="49484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6" name="Group 45"/>
          <p:cNvGrpSpPr/>
          <p:nvPr/>
        </p:nvGrpSpPr>
        <p:grpSpPr>
          <a:xfrm>
            <a:off x="616712" y="2133372"/>
            <a:ext cx="1067848" cy="464278"/>
            <a:chOff x="616712" y="2133372"/>
            <a:chExt cx="1067848" cy="464278"/>
          </a:xfrm>
        </p:grpSpPr>
        <p:sp>
          <p:nvSpPr>
            <p:cNvPr id="43" name="Freeform 42"/>
            <p:cNvSpPr/>
            <p:nvPr/>
          </p:nvSpPr>
          <p:spPr>
            <a:xfrm>
              <a:off x="616712" y="2133372"/>
              <a:ext cx="417814" cy="422594"/>
            </a:xfrm>
            <a:custGeom>
              <a:avLst/>
              <a:gdLst/>
              <a:ahLst/>
              <a:cxnLst/>
              <a:rect l="0" t="0" r="0" b="0"/>
              <a:pathLst>
                <a:path w="417814" h="422594">
                  <a:moveTo>
                    <a:pt x="246624" y="24970"/>
                  </a:moveTo>
                  <a:lnTo>
                    <a:pt x="228643" y="9328"/>
                  </a:lnTo>
                  <a:lnTo>
                    <a:pt x="211727" y="1250"/>
                  </a:lnTo>
                  <a:lnTo>
                    <a:pt x="192510" y="0"/>
                  </a:lnTo>
                  <a:lnTo>
                    <a:pt x="182472" y="1304"/>
                  </a:lnTo>
                  <a:lnTo>
                    <a:pt x="161960" y="12112"/>
                  </a:lnTo>
                  <a:lnTo>
                    <a:pt x="102307" y="56351"/>
                  </a:lnTo>
                  <a:lnTo>
                    <a:pt x="44684" y="116854"/>
                  </a:lnTo>
                  <a:lnTo>
                    <a:pt x="20905" y="169678"/>
                  </a:lnTo>
                  <a:lnTo>
                    <a:pt x="4943" y="222053"/>
                  </a:lnTo>
                  <a:lnTo>
                    <a:pt x="0" y="245923"/>
                  </a:lnTo>
                  <a:lnTo>
                    <a:pt x="3240" y="299375"/>
                  </a:lnTo>
                  <a:lnTo>
                    <a:pt x="6262" y="325912"/>
                  </a:lnTo>
                  <a:lnTo>
                    <a:pt x="33705" y="382361"/>
                  </a:lnTo>
                  <a:lnTo>
                    <a:pt x="53338" y="397500"/>
                  </a:lnTo>
                  <a:lnTo>
                    <a:pt x="98480" y="416751"/>
                  </a:lnTo>
                  <a:lnTo>
                    <a:pt x="141768" y="422593"/>
                  </a:lnTo>
                  <a:lnTo>
                    <a:pt x="180461" y="418735"/>
                  </a:lnTo>
                  <a:lnTo>
                    <a:pt x="233382" y="398545"/>
                  </a:lnTo>
                  <a:lnTo>
                    <a:pt x="288895" y="368907"/>
                  </a:lnTo>
                  <a:lnTo>
                    <a:pt x="324660" y="339787"/>
                  </a:lnTo>
                  <a:lnTo>
                    <a:pt x="372367" y="286876"/>
                  </a:lnTo>
                  <a:lnTo>
                    <a:pt x="405441" y="226457"/>
                  </a:lnTo>
                  <a:lnTo>
                    <a:pt x="417813" y="193854"/>
                  </a:lnTo>
                  <a:lnTo>
                    <a:pt x="417710" y="156378"/>
                  </a:lnTo>
                  <a:lnTo>
                    <a:pt x="406024" y="110198"/>
                  </a:lnTo>
                  <a:lnTo>
                    <a:pt x="382399" y="70401"/>
                  </a:lnTo>
                  <a:lnTo>
                    <a:pt x="367800" y="55690"/>
                  </a:lnTo>
                  <a:lnTo>
                    <a:pt x="319643" y="32799"/>
                  </a:lnTo>
                  <a:lnTo>
                    <a:pt x="302084" y="31569"/>
                  </a:lnTo>
                  <a:lnTo>
                    <a:pt x="278210" y="354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1158134" y="2484725"/>
              <a:ext cx="10530" cy="31586"/>
            </a:xfrm>
            <a:custGeom>
              <a:avLst/>
              <a:gdLst/>
              <a:ahLst/>
              <a:cxnLst/>
              <a:rect l="0" t="0" r="0" b="0"/>
              <a:pathLst>
                <a:path w="10530" h="31586">
                  <a:moveTo>
                    <a:pt x="10529" y="0"/>
                  </a:move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1306300" y="2137285"/>
              <a:ext cx="378260" cy="460365"/>
            </a:xfrm>
            <a:custGeom>
              <a:avLst/>
              <a:gdLst/>
              <a:ahLst/>
              <a:cxnLst/>
              <a:rect l="0" t="0" r="0" b="0"/>
              <a:pathLst>
                <a:path w="378260" h="460365">
                  <a:moveTo>
                    <a:pt x="51876" y="0"/>
                  </a:moveTo>
                  <a:lnTo>
                    <a:pt x="22567" y="34897"/>
                  </a:lnTo>
                  <a:lnTo>
                    <a:pt x="7967" y="64152"/>
                  </a:lnTo>
                  <a:lnTo>
                    <a:pt x="958" y="104525"/>
                  </a:lnTo>
                  <a:lnTo>
                    <a:pt x="0" y="96368"/>
                  </a:lnTo>
                  <a:lnTo>
                    <a:pt x="5050" y="71057"/>
                  </a:lnTo>
                  <a:lnTo>
                    <a:pt x="19544" y="46920"/>
                  </a:lnTo>
                  <a:lnTo>
                    <a:pt x="38657" y="24950"/>
                  </a:lnTo>
                  <a:lnTo>
                    <a:pt x="70316" y="9212"/>
                  </a:lnTo>
                  <a:lnTo>
                    <a:pt x="109332" y="2729"/>
                  </a:lnTo>
                  <a:lnTo>
                    <a:pt x="133564" y="7452"/>
                  </a:lnTo>
                  <a:lnTo>
                    <a:pt x="154862" y="18520"/>
                  </a:lnTo>
                  <a:lnTo>
                    <a:pt x="195000" y="64223"/>
                  </a:lnTo>
                  <a:lnTo>
                    <a:pt x="222426" y="122191"/>
                  </a:lnTo>
                  <a:lnTo>
                    <a:pt x="238890" y="170345"/>
                  </a:lnTo>
                  <a:lnTo>
                    <a:pt x="248057" y="224777"/>
                  </a:lnTo>
                  <a:lnTo>
                    <a:pt x="247654" y="282240"/>
                  </a:lnTo>
                  <a:lnTo>
                    <a:pt x="237037" y="342880"/>
                  </a:lnTo>
                  <a:lnTo>
                    <a:pt x="217101" y="399482"/>
                  </a:lnTo>
                  <a:lnTo>
                    <a:pt x="191618" y="436489"/>
                  </a:lnTo>
                  <a:lnTo>
                    <a:pt x="165421" y="453503"/>
                  </a:lnTo>
                  <a:lnTo>
                    <a:pt x="118664" y="460364"/>
                  </a:lnTo>
                  <a:lnTo>
                    <a:pt x="77124" y="456808"/>
                  </a:lnTo>
                  <a:lnTo>
                    <a:pt x="53739" y="445181"/>
                  </a:lnTo>
                  <a:lnTo>
                    <a:pt x="15719" y="414710"/>
                  </a:lnTo>
                  <a:lnTo>
                    <a:pt x="6560" y="390986"/>
                  </a:lnTo>
                  <a:lnTo>
                    <a:pt x="3660" y="362114"/>
                  </a:lnTo>
                  <a:lnTo>
                    <a:pt x="6270" y="333685"/>
                  </a:lnTo>
                  <a:lnTo>
                    <a:pt x="17568" y="311691"/>
                  </a:lnTo>
                  <a:lnTo>
                    <a:pt x="25495" y="302550"/>
                  </a:lnTo>
                  <a:lnTo>
                    <a:pt x="49899" y="289275"/>
                  </a:lnTo>
                  <a:lnTo>
                    <a:pt x="93404" y="278343"/>
                  </a:lnTo>
                  <a:lnTo>
                    <a:pt x="132811" y="278224"/>
                  </a:lnTo>
                  <a:lnTo>
                    <a:pt x="183156" y="288664"/>
                  </a:lnTo>
                  <a:lnTo>
                    <a:pt x="235443" y="292980"/>
                  </a:lnTo>
                  <a:lnTo>
                    <a:pt x="289800" y="299848"/>
                  </a:lnTo>
                  <a:lnTo>
                    <a:pt x="342950" y="309292"/>
                  </a:lnTo>
                  <a:lnTo>
                    <a:pt x="378259" y="3158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7" name="Freeform 46"/>
          <p:cNvSpPr/>
          <p:nvPr/>
        </p:nvSpPr>
        <p:spPr>
          <a:xfrm>
            <a:off x="2317440" y="789637"/>
            <a:ext cx="304156" cy="745948"/>
          </a:xfrm>
          <a:custGeom>
            <a:avLst/>
            <a:gdLst/>
            <a:ahLst/>
            <a:cxnLst/>
            <a:rect l="0" t="0" r="0" b="0"/>
            <a:pathLst>
              <a:path w="304156" h="745948">
                <a:moveTo>
                  <a:pt x="135699" y="0"/>
                </a:moveTo>
                <a:lnTo>
                  <a:pt x="138819" y="42692"/>
                </a:lnTo>
                <a:lnTo>
                  <a:pt x="144764" y="95520"/>
                </a:lnTo>
                <a:lnTo>
                  <a:pt x="145939" y="153875"/>
                </a:lnTo>
                <a:lnTo>
                  <a:pt x="146171" y="210463"/>
                </a:lnTo>
                <a:lnTo>
                  <a:pt x="151806" y="272290"/>
                </a:lnTo>
                <a:lnTo>
                  <a:pt x="155778" y="333592"/>
                </a:lnTo>
                <a:lnTo>
                  <a:pt x="156467" y="382462"/>
                </a:lnTo>
                <a:lnTo>
                  <a:pt x="156699" y="441489"/>
                </a:lnTo>
                <a:lnTo>
                  <a:pt x="156745" y="503798"/>
                </a:lnTo>
                <a:lnTo>
                  <a:pt x="156753" y="555076"/>
                </a:lnTo>
                <a:lnTo>
                  <a:pt x="155586" y="615229"/>
                </a:lnTo>
                <a:lnTo>
                  <a:pt x="150690" y="651003"/>
                </a:lnTo>
                <a:lnTo>
                  <a:pt x="152092" y="694532"/>
                </a:lnTo>
                <a:lnTo>
                  <a:pt x="150137" y="705177"/>
                </a:lnTo>
                <a:lnTo>
                  <a:pt x="145325" y="711103"/>
                </a:lnTo>
                <a:lnTo>
                  <a:pt x="138607" y="713885"/>
                </a:lnTo>
                <a:lnTo>
                  <a:pt x="130619" y="714569"/>
                </a:lnTo>
                <a:lnTo>
                  <a:pt x="115504" y="709090"/>
                </a:lnTo>
                <a:lnTo>
                  <a:pt x="100987" y="697687"/>
                </a:lnTo>
                <a:lnTo>
                  <a:pt x="58524" y="641560"/>
                </a:lnTo>
                <a:lnTo>
                  <a:pt x="9360" y="579952"/>
                </a:lnTo>
                <a:lnTo>
                  <a:pt x="2340" y="572638"/>
                </a:lnTo>
                <a:lnTo>
                  <a:pt x="0" y="571272"/>
                </a:lnTo>
                <a:lnTo>
                  <a:pt x="3639" y="579112"/>
                </a:lnTo>
                <a:lnTo>
                  <a:pt x="38164" y="632638"/>
                </a:lnTo>
                <a:lnTo>
                  <a:pt x="79612" y="694962"/>
                </a:lnTo>
                <a:lnTo>
                  <a:pt x="108806" y="728605"/>
                </a:lnTo>
                <a:lnTo>
                  <a:pt x="127256" y="743405"/>
                </a:lnTo>
                <a:lnTo>
                  <a:pt x="137090" y="745947"/>
                </a:lnTo>
                <a:lnTo>
                  <a:pt x="157374" y="742533"/>
                </a:lnTo>
                <a:lnTo>
                  <a:pt x="182936" y="727457"/>
                </a:lnTo>
                <a:lnTo>
                  <a:pt x="205327" y="708173"/>
                </a:lnTo>
                <a:lnTo>
                  <a:pt x="246606" y="650189"/>
                </a:lnTo>
                <a:lnTo>
                  <a:pt x="273066" y="630816"/>
                </a:lnTo>
                <a:lnTo>
                  <a:pt x="304155" y="621181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0" name="Group 49"/>
          <p:cNvGrpSpPr/>
          <p:nvPr/>
        </p:nvGrpSpPr>
        <p:grpSpPr>
          <a:xfrm>
            <a:off x="2316269" y="2084642"/>
            <a:ext cx="189514" cy="200042"/>
            <a:chOff x="2316269" y="2084642"/>
            <a:chExt cx="189514" cy="200042"/>
          </a:xfrm>
        </p:grpSpPr>
        <p:sp>
          <p:nvSpPr>
            <p:cNvPr id="48" name="Freeform 47"/>
            <p:cNvSpPr/>
            <p:nvPr/>
          </p:nvSpPr>
          <p:spPr>
            <a:xfrm>
              <a:off x="2316269" y="2084642"/>
              <a:ext cx="189514" cy="200042"/>
            </a:xfrm>
            <a:custGeom>
              <a:avLst/>
              <a:gdLst/>
              <a:ahLst/>
              <a:cxnLst/>
              <a:rect l="0" t="0" r="0" b="0"/>
              <a:pathLst>
                <a:path w="189514" h="200042">
                  <a:moveTo>
                    <a:pt x="189513" y="0"/>
                  </a:moveTo>
                  <a:lnTo>
                    <a:pt x="128836" y="55088"/>
                  </a:lnTo>
                  <a:lnTo>
                    <a:pt x="68979" y="116028"/>
                  </a:lnTo>
                  <a:lnTo>
                    <a:pt x="15703" y="173414"/>
                  </a:lnTo>
                  <a:lnTo>
                    <a:pt x="6979" y="185477"/>
                  </a:lnTo>
                  <a:lnTo>
                    <a:pt x="0" y="2000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347854" y="2095171"/>
              <a:ext cx="157929" cy="189513"/>
            </a:xfrm>
            <a:custGeom>
              <a:avLst/>
              <a:gdLst/>
              <a:ahLst/>
              <a:cxnLst/>
              <a:rect l="0" t="0" r="0" b="0"/>
              <a:pathLst>
                <a:path w="157929" h="189513">
                  <a:moveTo>
                    <a:pt x="0" y="0"/>
                  </a:moveTo>
                  <a:lnTo>
                    <a:pt x="55088" y="60676"/>
                  </a:lnTo>
                  <a:lnTo>
                    <a:pt x="102488" y="118604"/>
                  </a:lnTo>
                  <a:lnTo>
                    <a:pt x="149248" y="179475"/>
                  </a:lnTo>
                  <a:lnTo>
                    <a:pt x="157928" y="1895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3" name="Group 62"/>
          <p:cNvGrpSpPr/>
          <p:nvPr/>
        </p:nvGrpSpPr>
        <p:grpSpPr>
          <a:xfrm>
            <a:off x="6382549" y="974349"/>
            <a:ext cx="2282406" cy="457527"/>
            <a:chOff x="6382549" y="974349"/>
            <a:chExt cx="2282406" cy="457527"/>
          </a:xfrm>
        </p:grpSpPr>
        <p:sp>
          <p:nvSpPr>
            <p:cNvPr id="51" name="Freeform 50"/>
            <p:cNvSpPr/>
            <p:nvPr/>
          </p:nvSpPr>
          <p:spPr>
            <a:xfrm>
              <a:off x="6451693" y="1028479"/>
              <a:ext cx="223375" cy="303247"/>
            </a:xfrm>
            <a:custGeom>
              <a:avLst/>
              <a:gdLst/>
              <a:ahLst/>
              <a:cxnLst/>
              <a:rect l="0" t="0" r="0" b="0"/>
              <a:pathLst>
                <a:path w="223375" h="303247">
                  <a:moveTo>
                    <a:pt x="54918" y="34899"/>
                  </a:moveTo>
                  <a:lnTo>
                    <a:pt x="43739" y="51666"/>
                  </a:lnTo>
                  <a:lnTo>
                    <a:pt x="40447" y="51926"/>
                  </a:lnTo>
                  <a:lnTo>
                    <a:pt x="38252" y="47420"/>
                  </a:lnTo>
                  <a:lnTo>
                    <a:pt x="36788" y="39737"/>
                  </a:lnTo>
                  <a:lnTo>
                    <a:pt x="38152" y="32275"/>
                  </a:lnTo>
                  <a:lnTo>
                    <a:pt x="45907" y="17745"/>
                  </a:lnTo>
                  <a:lnTo>
                    <a:pt x="60272" y="6608"/>
                  </a:lnTo>
                  <a:lnTo>
                    <a:pt x="69015" y="2000"/>
                  </a:lnTo>
                  <a:lnTo>
                    <a:pt x="88090" y="0"/>
                  </a:lnTo>
                  <a:lnTo>
                    <a:pt x="98090" y="1105"/>
                  </a:lnTo>
                  <a:lnTo>
                    <a:pt x="115440" y="11690"/>
                  </a:lnTo>
                  <a:lnTo>
                    <a:pt x="129780" y="28093"/>
                  </a:lnTo>
                  <a:lnTo>
                    <a:pt x="144430" y="59399"/>
                  </a:lnTo>
                  <a:lnTo>
                    <a:pt x="153840" y="103509"/>
                  </a:lnTo>
                  <a:lnTo>
                    <a:pt x="150845" y="160929"/>
                  </a:lnTo>
                  <a:lnTo>
                    <a:pt x="147855" y="189178"/>
                  </a:lnTo>
                  <a:lnTo>
                    <a:pt x="126872" y="245441"/>
                  </a:lnTo>
                  <a:lnTo>
                    <a:pt x="112634" y="271193"/>
                  </a:lnTo>
                  <a:lnTo>
                    <a:pt x="94608" y="290437"/>
                  </a:lnTo>
                  <a:lnTo>
                    <a:pt x="71778" y="300550"/>
                  </a:lnTo>
                  <a:lnTo>
                    <a:pt x="59139" y="303246"/>
                  </a:lnTo>
                  <a:lnTo>
                    <a:pt x="35738" y="300004"/>
                  </a:lnTo>
                  <a:lnTo>
                    <a:pt x="24584" y="295863"/>
                  </a:lnTo>
                  <a:lnTo>
                    <a:pt x="9071" y="281904"/>
                  </a:lnTo>
                  <a:lnTo>
                    <a:pt x="3297" y="273269"/>
                  </a:lnTo>
                  <a:lnTo>
                    <a:pt x="0" y="251195"/>
                  </a:lnTo>
                  <a:lnTo>
                    <a:pt x="3604" y="228127"/>
                  </a:lnTo>
                  <a:lnTo>
                    <a:pt x="13005" y="210075"/>
                  </a:lnTo>
                  <a:lnTo>
                    <a:pt x="28101" y="197373"/>
                  </a:lnTo>
                  <a:lnTo>
                    <a:pt x="37040" y="192348"/>
                  </a:lnTo>
                  <a:lnTo>
                    <a:pt x="77567" y="185276"/>
                  </a:lnTo>
                  <a:lnTo>
                    <a:pt x="126620" y="188769"/>
                  </a:lnTo>
                  <a:lnTo>
                    <a:pt x="184852" y="193195"/>
                  </a:lnTo>
                  <a:lnTo>
                    <a:pt x="223374" y="2033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6382549" y="974349"/>
              <a:ext cx="390358" cy="407681"/>
            </a:xfrm>
            <a:custGeom>
              <a:avLst/>
              <a:gdLst/>
              <a:ahLst/>
              <a:cxnLst/>
              <a:rect l="0" t="0" r="0" b="0"/>
              <a:pathLst>
                <a:path w="390358" h="407681">
                  <a:moveTo>
                    <a:pt x="334632" y="25858"/>
                  </a:moveTo>
                  <a:lnTo>
                    <a:pt x="276015" y="11204"/>
                  </a:lnTo>
                  <a:lnTo>
                    <a:pt x="221841" y="0"/>
                  </a:lnTo>
                  <a:lnTo>
                    <a:pt x="180070" y="5198"/>
                  </a:lnTo>
                  <a:lnTo>
                    <a:pt x="127152" y="27323"/>
                  </a:lnTo>
                  <a:lnTo>
                    <a:pt x="82559" y="59812"/>
                  </a:lnTo>
                  <a:lnTo>
                    <a:pt x="48360" y="101195"/>
                  </a:lnTo>
                  <a:lnTo>
                    <a:pt x="22194" y="153216"/>
                  </a:lnTo>
                  <a:lnTo>
                    <a:pt x="5414" y="208553"/>
                  </a:lnTo>
                  <a:lnTo>
                    <a:pt x="0" y="250525"/>
                  </a:lnTo>
                  <a:lnTo>
                    <a:pt x="4972" y="275449"/>
                  </a:lnTo>
                  <a:lnTo>
                    <a:pt x="33770" y="336843"/>
                  </a:lnTo>
                  <a:lnTo>
                    <a:pt x="68036" y="379214"/>
                  </a:lnTo>
                  <a:lnTo>
                    <a:pt x="94594" y="395458"/>
                  </a:lnTo>
                  <a:lnTo>
                    <a:pt x="130279" y="407680"/>
                  </a:lnTo>
                  <a:lnTo>
                    <a:pt x="184258" y="406649"/>
                  </a:lnTo>
                  <a:lnTo>
                    <a:pt x="224826" y="403067"/>
                  </a:lnTo>
                  <a:lnTo>
                    <a:pt x="281394" y="375644"/>
                  </a:lnTo>
                  <a:lnTo>
                    <a:pt x="330052" y="347332"/>
                  </a:lnTo>
                  <a:lnTo>
                    <a:pt x="356802" y="318031"/>
                  </a:lnTo>
                  <a:lnTo>
                    <a:pt x="378376" y="279064"/>
                  </a:lnTo>
                  <a:lnTo>
                    <a:pt x="390357" y="233333"/>
                  </a:lnTo>
                  <a:lnTo>
                    <a:pt x="385110" y="182134"/>
                  </a:lnTo>
                  <a:lnTo>
                    <a:pt x="372809" y="132896"/>
                  </a:lnTo>
                  <a:lnTo>
                    <a:pt x="356993" y="105666"/>
                  </a:lnTo>
                  <a:lnTo>
                    <a:pt x="337488" y="82780"/>
                  </a:lnTo>
                  <a:lnTo>
                    <a:pt x="323813" y="74553"/>
                  </a:lnTo>
                  <a:lnTo>
                    <a:pt x="303046" y="6797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6959337" y="1073906"/>
              <a:ext cx="42114" cy="84229"/>
            </a:xfrm>
            <a:custGeom>
              <a:avLst/>
              <a:gdLst/>
              <a:ahLst/>
              <a:cxnLst/>
              <a:rect l="0" t="0" r="0" b="0"/>
              <a:pathLst>
                <a:path w="42114" h="84229">
                  <a:moveTo>
                    <a:pt x="42113" y="84228"/>
                  </a:moveTo>
                  <a:lnTo>
                    <a:pt x="10904" y="2335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7054093" y="1063378"/>
              <a:ext cx="5591" cy="52643"/>
            </a:xfrm>
            <a:custGeom>
              <a:avLst/>
              <a:gdLst/>
              <a:ahLst/>
              <a:cxnLst/>
              <a:rect l="0" t="0" r="0" b="0"/>
              <a:pathLst>
                <a:path w="5591" h="52643">
                  <a:moveTo>
                    <a:pt x="0" y="52642"/>
                  </a:moveTo>
                  <a:lnTo>
                    <a:pt x="5590" y="35875"/>
                  </a:lnTo>
                  <a:lnTo>
                    <a:pt x="5214" y="2140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7135214" y="1231834"/>
              <a:ext cx="156027" cy="152598"/>
            </a:xfrm>
            <a:custGeom>
              <a:avLst/>
              <a:gdLst/>
              <a:ahLst/>
              <a:cxnLst/>
              <a:rect l="0" t="0" r="0" b="0"/>
              <a:pathLst>
                <a:path w="156027" h="152598">
                  <a:moveTo>
                    <a:pt x="97863" y="0"/>
                  </a:moveTo>
                  <a:lnTo>
                    <a:pt x="55171" y="3119"/>
                  </a:lnTo>
                  <a:lnTo>
                    <a:pt x="35605" y="9575"/>
                  </a:lnTo>
                  <a:lnTo>
                    <a:pt x="19111" y="20243"/>
                  </a:lnTo>
                  <a:lnTo>
                    <a:pt x="7100" y="39023"/>
                  </a:lnTo>
                  <a:lnTo>
                    <a:pt x="2260" y="50581"/>
                  </a:lnTo>
                  <a:lnTo>
                    <a:pt x="0" y="75903"/>
                  </a:lnTo>
                  <a:lnTo>
                    <a:pt x="4066" y="100415"/>
                  </a:lnTo>
                  <a:lnTo>
                    <a:pt x="13672" y="119108"/>
                  </a:lnTo>
                  <a:lnTo>
                    <a:pt x="37823" y="142786"/>
                  </a:lnTo>
                  <a:lnTo>
                    <a:pt x="63380" y="151198"/>
                  </a:lnTo>
                  <a:lnTo>
                    <a:pt x="91896" y="152597"/>
                  </a:lnTo>
                  <a:lnTo>
                    <a:pt x="116268" y="145420"/>
                  </a:lnTo>
                  <a:lnTo>
                    <a:pt x="144131" y="128225"/>
                  </a:lnTo>
                  <a:lnTo>
                    <a:pt x="149766" y="119408"/>
                  </a:lnTo>
                  <a:lnTo>
                    <a:pt x="156026" y="97134"/>
                  </a:lnTo>
                  <a:lnTo>
                    <a:pt x="153962" y="63875"/>
                  </a:lnTo>
                  <a:lnTo>
                    <a:pt x="145802" y="45546"/>
                  </a:lnTo>
                  <a:lnTo>
                    <a:pt x="121501" y="14716"/>
                  </a:lnTo>
                  <a:lnTo>
                    <a:pt x="115962" y="10980"/>
                  </a:lnTo>
                  <a:lnTo>
                    <a:pt x="111099" y="9660"/>
                  </a:lnTo>
                  <a:lnTo>
                    <a:pt x="97863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7330041" y="1059703"/>
              <a:ext cx="92551" cy="330059"/>
            </a:xfrm>
            <a:custGeom>
              <a:avLst/>
              <a:gdLst/>
              <a:ahLst/>
              <a:cxnLst/>
              <a:rect l="0" t="0" r="0" b="0"/>
              <a:pathLst>
                <a:path w="92551" h="330059">
                  <a:moveTo>
                    <a:pt x="82021" y="330058"/>
                  </a:moveTo>
                  <a:lnTo>
                    <a:pt x="64062" y="276183"/>
                  </a:lnTo>
                  <a:lnTo>
                    <a:pt x="46872" y="219022"/>
                  </a:lnTo>
                  <a:lnTo>
                    <a:pt x="25641" y="164669"/>
                  </a:lnTo>
                  <a:lnTo>
                    <a:pt x="8969" y="108872"/>
                  </a:lnTo>
                  <a:lnTo>
                    <a:pt x="0" y="52791"/>
                  </a:lnTo>
                  <a:lnTo>
                    <a:pt x="5013" y="27844"/>
                  </a:lnTo>
                  <a:lnTo>
                    <a:pt x="9625" y="16278"/>
                  </a:lnTo>
                  <a:lnTo>
                    <a:pt x="17380" y="8567"/>
                  </a:lnTo>
                  <a:lnTo>
                    <a:pt x="38474" y="0"/>
                  </a:lnTo>
                  <a:lnTo>
                    <a:pt x="60327" y="2431"/>
                  </a:lnTo>
                  <a:lnTo>
                    <a:pt x="92550" y="1420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7306777" y="1221305"/>
              <a:ext cx="115815" cy="21058"/>
            </a:xfrm>
            <a:custGeom>
              <a:avLst/>
              <a:gdLst/>
              <a:ahLst/>
              <a:cxnLst/>
              <a:rect l="0" t="0" r="0" b="0"/>
              <a:pathLst>
                <a:path w="115815" h="21058">
                  <a:moveTo>
                    <a:pt x="115814" y="0"/>
                  </a:moveTo>
                  <a:lnTo>
                    <a:pt x="60769" y="1678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7559461" y="1084435"/>
              <a:ext cx="21058" cy="73700"/>
            </a:xfrm>
            <a:custGeom>
              <a:avLst/>
              <a:gdLst/>
              <a:ahLst/>
              <a:cxnLst/>
              <a:rect l="0" t="0" r="0" b="0"/>
              <a:pathLst>
                <a:path w="21058" h="73700">
                  <a:moveTo>
                    <a:pt x="0" y="73699"/>
                  </a:moveTo>
                  <a:lnTo>
                    <a:pt x="0" y="51342"/>
                  </a:lnTo>
                  <a:lnTo>
                    <a:pt x="2105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7643689" y="1094963"/>
              <a:ext cx="21058" cy="31587"/>
            </a:xfrm>
            <a:custGeom>
              <a:avLst/>
              <a:gdLst/>
              <a:ahLst/>
              <a:cxnLst/>
              <a:rect l="0" t="0" r="0" b="0"/>
              <a:pathLst>
                <a:path w="21058" h="31587">
                  <a:moveTo>
                    <a:pt x="0" y="31586"/>
                  </a:moveTo>
                  <a:lnTo>
                    <a:pt x="14471" y="15945"/>
                  </a:lnTo>
                  <a:lnTo>
                    <a:pt x="2105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7759503" y="1187634"/>
              <a:ext cx="345490" cy="212657"/>
            </a:xfrm>
            <a:custGeom>
              <a:avLst/>
              <a:gdLst/>
              <a:ahLst/>
              <a:cxnLst/>
              <a:rect l="0" t="0" r="0" b="0"/>
              <a:pathLst>
                <a:path w="345490" h="212657">
                  <a:moveTo>
                    <a:pt x="0" y="138956"/>
                  </a:moveTo>
                  <a:lnTo>
                    <a:pt x="37477" y="130623"/>
                  </a:lnTo>
                  <a:lnTo>
                    <a:pt x="88901" y="128861"/>
                  </a:lnTo>
                  <a:lnTo>
                    <a:pt x="149747" y="120151"/>
                  </a:lnTo>
                  <a:lnTo>
                    <a:pt x="209603" y="118344"/>
                  </a:lnTo>
                  <a:lnTo>
                    <a:pt x="269347" y="117987"/>
                  </a:lnTo>
                  <a:lnTo>
                    <a:pt x="323088" y="114797"/>
                  </a:lnTo>
                  <a:lnTo>
                    <a:pt x="334716" y="112322"/>
                  </a:lnTo>
                  <a:lnTo>
                    <a:pt x="341297" y="105992"/>
                  </a:lnTo>
                  <a:lnTo>
                    <a:pt x="344513" y="97093"/>
                  </a:lnTo>
                  <a:lnTo>
                    <a:pt x="345489" y="86481"/>
                  </a:lnTo>
                  <a:lnTo>
                    <a:pt x="341460" y="77067"/>
                  </a:lnTo>
                  <a:lnTo>
                    <a:pt x="314602" y="52638"/>
                  </a:lnTo>
                  <a:lnTo>
                    <a:pt x="257458" y="16311"/>
                  </a:lnTo>
                  <a:lnTo>
                    <a:pt x="222512" y="711"/>
                  </a:lnTo>
                  <a:lnTo>
                    <a:pt x="218531" y="0"/>
                  </a:lnTo>
                  <a:lnTo>
                    <a:pt x="219387" y="1865"/>
                  </a:lnTo>
                  <a:lnTo>
                    <a:pt x="280912" y="61926"/>
                  </a:lnTo>
                  <a:lnTo>
                    <a:pt x="328476" y="103877"/>
                  </a:lnTo>
                  <a:lnTo>
                    <a:pt x="333627" y="112060"/>
                  </a:lnTo>
                  <a:lnTo>
                    <a:pt x="336232" y="130512"/>
                  </a:lnTo>
                  <a:lnTo>
                    <a:pt x="332949" y="139176"/>
                  </a:lnTo>
                  <a:lnTo>
                    <a:pt x="298479" y="177128"/>
                  </a:lnTo>
                  <a:lnTo>
                    <a:pt x="252683" y="2126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8485969" y="1221305"/>
              <a:ext cx="168457" cy="147400"/>
            </a:xfrm>
            <a:custGeom>
              <a:avLst/>
              <a:gdLst/>
              <a:ahLst/>
              <a:cxnLst/>
              <a:rect l="0" t="0" r="0" b="0"/>
              <a:pathLst>
                <a:path w="168457" h="147400">
                  <a:moveTo>
                    <a:pt x="168456" y="0"/>
                  </a:moveTo>
                  <a:lnTo>
                    <a:pt x="114341" y="45782"/>
                  </a:lnTo>
                  <a:lnTo>
                    <a:pt x="55632" y="102488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8475440" y="1189720"/>
              <a:ext cx="189515" cy="242156"/>
            </a:xfrm>
            <a:custGeom>
              <a:avLst/>
              <a:gdLst/>
              <a:ahLst/>
              <a:cxnLst/>
              <a:rect l="0" t="0" r="0" b="0"/>
              <a:pathLst>
                <a:path w="189515" h="242156">
                  <a:moveTo>
                    <a:pt x="0" y="0"/>
                  </a:moveTo>
                  <a:lnTo>
                    <a:pt x="35917" y="62258"/>
                  </a:lnTo>
                  <a:lnTo>
                    <a:pt x="87396" y="121794"/>
                  </a:lnTo>
                  <a:lnTo>
                    <a:pt x="136225" y="180780"/>
                  </a:lnTo>
                  <a:lnTo>
                    <a:pt x="175809" y="232954"/>
                  </a:lnTo>
                  <a:lnTo>
                    <a:pt x="189514" y="2421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7" name="Group 76"/>
          <p:cNvGrpSpPr/>
          <p:nvPr/>
        </p:nvGrpSpPr>
        <p:grpSpPr>
          <a:xfrm>
            <a:off x="6344272" y="1783151"/>
            <a:ext cx="2657594" cy="535285"/>
            <a:chOff x="6344272" y="1783151"/>
            <a:chExt cx="2657594" cy="535285"/>
          </a:xfrm>
        </p:grpSpPr>
        <p:sp>
          <p:nvSpPr>
            <p:cNvPr id="64" name="Freeform 63"/>
            <p:cNvSpPr/>
            <p:nvPr/>
          </p:nvSpPr>
          <p:spPr>
            <a:xfrm>
              <a:off x="6494763" y="1853015"/>
              <a:ext cx="225506" cy="331796"/>
            </a:xfrm>
            <a:custGeom>
              <a:avLst/>
              <a:gdLst/>
              <a:ahLst/>
              <a:cxnLst/>
              <a:rect l="0" t="0" r="0" b="0"/>
              <a:pathLst>
                <a:path w="225506" h="331796">
                  <a:moveTo>
                    <a:pt x="96076" y="0"/>
                  </a:moveTo>
                  <a:lnTo>
                    <a:pt x="48201" y="45781"/>
                  </a:lnTo>
                  <a:lnTo>
                    <a:pt x="11342" y="102488"/>
                  </a:lnTo>
                  <a:lnTo>
                    <a:pt x="4492" y="110439"/>
                  </a:lnTo>
                  <a:lnTo>
                    <a:pt x="1095" y="112231"/>
                  </a:lnTo>
                  <a:lnTo>
                    <a:pt x="0" y="109915"/>
                  </a:lnTo>
                  <a:lnTo>
                    <a:pt x="440" y="104862"/>
                  </a:lnTo>
                  <a:lnTo>
                    <a:pt x="7168" y="93009"/>
                  </a:lnTo>
                  <a:lnTo>
                    <a:pt x="20991" y="70062"/>
                  </a:lnTo>
                  <a:lnTo>
                    <a:pt x="35614" y="44156"/>
                  </a:lnTo>
                  <a:lnTo>
                    <a:pt x="49317" y="30153"/>
                  </a:lnTo>
                  <a:lnTo>
                    <a:pt x="67106" y="20031"/>
                  </a:lnTo>
                  <a:lnTo>
                    <a:pt x="102440" y="13344"/>
                  </a:lnTo>
                  <a:lnTo>
                    <a:pt x="142545" y="16952"/>
                  </a:lnTo>
                  <a:lnTo>
                    <a:pt x="152792" y="21830"/>
                  </a:lnTo>
                  <a:lnTo>
                    <a:pt x="167297" y="36608"/>
                  </a:lnTo>
                  <a:lnTo>
                    <a:pt x="170462" y="45463"/>
                  </a:lnTo>
                  <a:lnTo>
                    <a:pt x="170861" y="64659"/>
                  </a:lnTo>
                  <a:lnTo>
                    <a:pt x="164018" y="81770"/>
                  </a:lnTo>
                  <a:lnTo>
                    <a:pt x="132753" y="125065"/>
                  </a:lnTo>
                  <a:lnTo>
                    <a:pt x="95002" y="145760"/>
                  </a:lnTo>
                  <a:lnTo>
                    <a:pt x="84832" y="149816"/>
                  </a:lnTo>
                  <a:lnTo>
                    <a:pt x="81561" y="150180"/>
                  </a:lnTo>
                  <a:lnTo>
                    <a:pt x="82890" y="148083"/>
                  </a:lnTo>
                  <a:lnTo>
                    <a:pt x="87285" y="144346"/>
                  </a:lnTo>
                  <a:lnTo>
                    <a:pt x="104647" y="143312"/>
                  </a:lnTo>
                  <a:lnTo>
                    <a:pt x="148332" y="152181"/>
                  </a:lnTo>
                  <a:lnTo>
                    <a:pt x="180190" y="172993"/>
                  </a:lnTo>
                  <a:lnTo>
                    <a:pt x="206267" y="195797"/>
                  </a:lnTo>
                  <a:lnTo>
                    <a:pt x="223222" y="228549"/>
                  </a:lnTo>
                  <a:lnTo>
                    <a:pt x="225505" y="254436"/>
                  </a:lnTo>
                  <a:lnTo>
                    <a:pt x="221451" y="279199"/>
                  </a:lnTo>
                  <a:lnTo>
                    <a:pt x="211850" y="298004"/>
                  </a:lnTo>
                  <a:lnTo>
                    <a:pt x="187701" y="321744"/>
                  </a:lnTo>
                  <a:lnTo>
                    <a:pt x="162144" y="330171"/>
                  </a:lnTo>
                  <a:lnTo>
                    <a:pt x="114872" y="331795"/>
                  </a:lnTo>
                  <a:lnTo>
                    <a:pt x="57675" y="321863"/>
                  </a:lnTo>
                  <a:lnTo>
                    <a:pt x="22377" y="3053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6344272" y="1783151"/>
              <a:ext cx="486776" cy="476477"/>
            </a:xfrm>
            <a:custGeom>
              <a:avLst/>
              <a:gdLst/>
              <a:ahLst/>
              <a:cxnLst/>
              <a:rect l="0" t="0" r="0" b="0"/>
              <a:pathLst>
                <a:path w="486776" h="476477">
                  <a:moveTo>
                    <a:pt x="393966" y="69864"/>
                  </a:moveTo>
                  <a:lnTo>
                    <a:pt x="375986" y="54223"/>
                  </a:lnTo>
                  <a:lnTo>
                    <a:pt x="314516" y="16409"/>
                  </a:lnTo>
                  <a:lnTo>
                    <a:pt x="288465" y="5162"/>
                  </a:lnTo>
                  <a:lnTo>
                    <a:pt x="240914" y="0"/>
                  </a:lnTo>
                  <a:lnTo>
                    <a:pt x="189780" y="5360"/>
                  </a:lnTo>
                  <a:lnTo>
                    <a:pt x="141094" y="15527"/>
                  </a:lnTo>
                  <a:lnTo>
                    <a:pt x="82794" y="51588"/>
                  </a:lnTo>
                  <a:lnTo>
                    <a:pt x="39262" y="98706"/>
                  </a:lnTo>
                  <a:lnTo>
                    <a:pt x="21497" y="134562"/>
                  </a:lnTo>
                  <a:lnTo>
                    <a:pt x="5014" y="191655"/>
                  </a:lnTo>
                  <a:lnTo>
                    <a:pt x="0" y="217580"/>
                  </a:lnTo>
                  <a:lnTo>
                    <a:pt x="3754" y="265060"/>
                  </a:lnTo>
                  <a:lnTo>
                    <a:pt x="13446" y="316173"/>
                  </a:lnTo>
                  <a:lnTo>
                    <a:pt x="31785" y="366023"/>
                  </a:lnTo>
                  <a:lnTo>
                    <a:pt x="73354" y="421037"/>
                  </a:lnTo>
                  <a:lnTo>
                    <a:pt x="132438" y="458986"/>
                  </a:lnTo>
                  <a:lnTo>
                    <a:pt x="159578" y="470924"/>
                  </a:lnTo>
                  <a:lnTo>
                    <a:pt x="201165" y="476476"/>
                  </a:lnTo>
                  <a:lnTo>
                    <a:pt x="260259" y="468464"/>
                  </a:lnTo>
                  <a:lnTo>
                    <a:pt x="322321" y="455616"/>
                  </a:lnTo>
                  <a:lnTo>
                    <a:pt x="372406" y="425002"/>
                  </a:lnTo>
                  <a:lnTo>
                    <a:pt x="434396" y="374818"/>
                  </a:lnTo>
                  <a:lnTo>
                    <a:pt x="461577" y="337905"/>
                  </a:lnTo>
                  <a:lnTo>
                    <a:pt x="478860" y="297333"/>
                  </a:lnTo>
                  <a:lnTo>
                    <a:pt x="486775" y="241701"/>
                  </a:lnTo>
                  <a:lnTo>
                    <a:pt x="485218" y="182533"/>
                  </a:lnTo>
                  <a:lnTo>
                    <a:pt x="477806" y="151524"/>
                  </a:lnTo>
                  <a:lnTo>
                    <a:pt x="447572" y="99903"/>
                  </a:lnTo>
                  <a:lnTo>
                    <a:pt x="430659" y="75026"/>
                  </a:lnTo>
                  <a:lnTo>
                    <a:pt x="394829" y="49037"/>
                  </a:lnTo>
                  <a:lnTo>
                    <a:pt x="354578" y="34577"/>
                  </a:lnTo>
                  <a:lnTo>
                    <a:pt x="299210" y="2775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6969865" y="1884601"/>
              <a:ext cx="31586" cy="73700"/>
            </a:xfrm>
            <a:custGeom>
              <a:avLst/>
              <a:gdLst/>
              <a:ahLst/>
              <a:cxnLst/>
              <a:rect l="0" t="0" r="0" b="0"/>
              <a:pathLst>
                <a:path w="31586" h="73700">
                  <a:moveTo>
                    <a:pt x="31585" y="73699"/>
                  </a:moveTo>
                  <a:lnTo>
                    <a:pt x="5041" y="1073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7043565" y="1863544"/>
              <a:ext cx="21058" cy="52643"/>
            </a:xfrm>
            <a:custGeom>
              <a:avLst/>
              <a:gdLst/>
              <a:ahLst/>
              <a:cxnLst/>
              <a:rect l="0" t="0" r="0" b="0"/>
              <a:pathLst>
                <a:path w="21058" h="52643">
                  <a:moveTo>
                    <a:pt x="21057" y="52642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7153788" y="2063585"/>
              <a:ext cx="287144" cy="212342"/>
            </a:xfrm>
            <a:custGeom>
              <a:avLst/>
              <a:gdLst/>
              <a:ahLst/>
              <a:cxnLst/>
              <a:rect l="0" t="0" r="0" b="0"/>
              <a:pathLst>
                <a:path w="287144" h="212342">
                  <a:moveTo>
                    <a:pt x="5590" y="0"/>
                  </a:moveTo>
                  <a:lnTo>
                    <a:pt x="0" y="16768"/>
                  </a:lnTo>
                  <a:lnTo>
                    <a:pt x="376" y="34359"/>
                  </a:lnTo>
                  <a:lnTo>
                    <a:pt x="7243" y="91829"/>
                  </a:lnTo>
                  <a:lnTo>
                    <a:pt x="22198" y="124305"/>
                  </a:lnTo>
                  <a:lnTo>
                    <a:pt x="34808" y="141424"/>
                  </a:lnTo>
                  <a:lnTo>
                    <a:pt x="42616" y="145755"/>
                  </a:lnTo>
                  <a:lnTo>
                    <a:pt x="60650" y="147449"/>
                  </a:lnTo>
                  <a:lnTo>
                    <a:pt x="90534" y="136235"/>
                  </a:lnTo>
                  <a:lnTo>
                    <a:pt x="104954" y="121381"/>
                  </a:lnTo>
                  <a:lnTo>
                    <a:pt x="110437" y="112506"/>
                  </a:lnTo>
                  <a:lnTo>
                    <a:pt x="115262" y="110099"/>
                  </a:lnTo>
                  <a:lnTo>
                    <a:pt x="119650" y="112004"/>
                  </a:lnTo>
                  <a:lnTo>
                    <a:pt x="127643" y="123479"/>
                  </a:lnTo>
                  <a:lnTo>
                    <a:pt x="156063" y="186842"/>
                  </a:lnTo>
                  <a:lnTo>
                    <a:pt x="162057" y="194751"/>
                  </a:lnTo>
                  <a:lnTo>
                    <a:pt x="181196" y="206659"/>
                  </a:lnTo>
                  <a:lnTo>
                    <a:pt x="192851" y="211472"/>
                  </a:lnTo>
                  <a:lnTo>
                    <a:pt x="204130" y="212341"/>
                  </a:lnTo>
                  <a:lnTo>
                    <a:pt x="226022" y="207068"/>
                  </a:lnTo>
                  <a:lnTo>
                    <a:pt x="252487" y="190945"/>
                  </a:lnTo>
                  <a:lnTo>
                    <a:pt x="264670" y="171822"/>
                  </a:lnTo>
                  <a:lnTo>
                    <a:pt x="282024" y="121418"/>
                  </a:lnTo>
                  <a:lnTo>
                    <a:pt x="287143" y="66401"/>
                  </a:lnTo>
                  <a:lnTo>
                    <a:pt x="281221" y="19832"/>
                  </a:lnTo>
                  <a:lnTo>
                    <a:pt x="27933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7501229" y="1916186"/>
              <a:ext cx="197215" cy="326385"/>
            </a:xfrm>
            <a:custGeom>
              <a:avLst/>
              <a:gdLst/>
              <a:ahLst/>
              <a:cxnLst/>
              <a:rect l="0" t="0" r="0" b="0"/>
              <a:pathLst>
                <a:path w="197215" h="326385">
                  <a:moveTo>
                    <a:pt x="5590" y="0"/>
                  </a:moveTo>
                  <a:lnTo>
                    <a:pt x="0" y="16768"/>
                  </a:lnTo>
                  <a:lnTo>
                    <a:pt x="375" y="34359"/>
                  </a:lnTo>
                  <a:lnTo>
                    <a:pt x="10148" y="85426"/>
                  </a:lnTo>
                  <a:lnTo>
                    <a:pt x="19939" y="134756"/>
                  </a:lnTo>
                  <a:lnTo>
                    <a:pt x="24659" y="186417"/>
                  </a:lnTo>
                  <a:lnTo>
                    <a:pt x="31646" y="238769"/>
                  </a:lnTo>
                  <a:lnTo>
                    <a:pt x="42149" y="292266"/>
                  </a:lnTo>
                  <a:lnTo>
                    <a:pt x="41661" y="293110"/>
                  </a:lnTo>
                  <a:lnTo>
                    <a:pt x="40165" y="290163"/>
                  </a:lnTo>
                  <a:lnTo>
                    <a:pt x="52092" y="235235"/>
                  </a:lnTo>
                  <a:lnTo>
                    <a:pt x="62002" y="201111"/>
                  </a:lnTo>
                  <a:lnTo>
                    <a:pt x="68934" y="192565"/>
                  </a:lnTo>
                  <a:lnTo>
                    <a:pt x="89115" y="179951"/>
                  </a:lnTo>
                  <a:lnTo>
                    <a:pt x="98707" y="178459"/>
                  </a:lnTo>
                  <a:lnTo>
                    <a:pt x="107443" y="179804"/>
                  </a:lnTo>
                  <a:lnTo>
                    <a:pt x="123387" y="187538"/>
                  </a:lnTo>
                  <a:lnTo>
                    <a:pt x="159807" y="218253"/>
                  </a:lnTo>
                  <a:lnTo>
                    <a:pt x="186874" y="254202"/>
                  </a:lnTo>
                  <a:lnTo>
                    <a:pt x="196515" y="274415"/>
                  </a:lnTo>
                  <a:lnTo>
                    <a:pt x="197214" y="284719"/>
                  </a:lnTo>
                  <a:lnTo>
                    <a:pt x="184574" y="3263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7731964" y="2092907"/>
              <a:ext cx="195995" cy="152433"/>
            </a:xfrm>
            <a:custGeom>
              <a:avLst/>
              <a:gdLst/>
              <a:ahLst/>
              <a:cxnLst/>
              <a:rect l="0" t="0" r="0" b="0"/>
              <a:pathLst>
                <a:path w="195995" h="152433">
                  <a:moveTo>
                    <a:pt x="111766" y="118077"/>
                  </a:moveTo>
                  <a:lnTo>
                    <a:pt x="120831" y="59460"/>
                  </a:lnTo>
                  <a:lnTo>
                    <a:pt x="115405" y="35873"/>
                  </a:lnTo>
                  <a:lnTo>
                    <a:pt x="110683" y="24670"/>
                  </a:lnTo>
                  <a:lnTo>
                    <a:pt x="96077" y="9102"/>
                  </a:lnTo>
                  <a:lnTo>
                    <a:pt x="87269" y="3313"/>
                  </a:lnTo>
                  <a:lnTo>
                    <a:pt x="68123" y="0"/>
                  </a:lnTo>
                  <a:lnTo>
                    <a:pt x="58104" y="755"/>
                  </a:lnTo>
                  <a:lnTo>
                    <a:pt x="49085" y="5937"/>
                  </a:lnTo>
                  <a:lnTo>
                    <a:pt x="10518" y="55159"/>
                  </a:lnTo>
                  <a:lnTo>
                    <a:pt x="2426" y="79195"/>
                  </a:lnTo>
                  <a:lnTo>
                    <a:pt x="0" y="105475"/>
                  </a:lnTo>
                  <a:lnTo>
                    <a:pt x="2821" y="132753"/>
                  </a:lnTo>
                  <a:lnTo>
                    <a:pt x="8720" y="141899"/>
                  </a:lnTo>
                  <a:lnTo>
                    <a:pt x="17333" y="147997"/>
                  </a:lnTo>
                  <a:lnTo>
                    <a:pt x="27753" y="152061"/>
                  </a:lnTo>
                  <a:lnTo>
                    <a:pt x="37040" y="152432"/>
                  </a:lnTo>
                  <a:lnTo>
                    <a:pt x="53598" y="146604"/>
                  </a:lnTo>
                  <a:lnTo>
                    <a:pt x="65637" y="133095"/>
                  </a:lnTo>
                  <a:lnTo>
                    <a:pt x="82897" y="95827"/>
                  </a:lnTo>
                  <a:lnTo>
                    <a:pt x="86671" y="92715"/>
                  </a:lnTo>
                  <a:lnTo>
                    <a:pt x="90357" y="94150"/>
                  </a:lnTo>
                  <a:lnTo>
                    <a:pt x="126308" y="129278"/>
                  </a:lnTo>
                  <a:lnTo>
                    <a:pt x="135499" y="136073"/>
                  </a:lnTo>
                  <a:lnTo>
                    <a:pt x="158189" y="143623"/>
                  </a:lnTo>
                  <a:lnTo>
                    <a:pt x="195994" y="14966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7942950" y="1895129"/>
              <a:ext cx="27124" cy="368498"/>
            </a:xfrm>
            <a:custGeom>
              <a:avLst/>
              <a:gdLst/>
              <a:ahLst/>
              <a:cxnLst/>
              <a:rect l="0" t="0" r="0" b="0"/>
              <a:pathLst>
                <a:path w="27124" h="368498">
                  <a:moveTo>
                    <a:pt x="6065" y="0"/>
                  </a:moveTo>
                  <a:lnTo>
                    <a:pt x="0" y="43197"/>
                  </a:lnTo>
                  <a:lnTo>
                    <a:pt x="3748" y="98197"/>
                  </a:lnTo>
                  <a:lnTo>
                    <a:pt x="6549" y="158947"/>
                  </a:lnTo>
                  <a:lnTo>
                    <a:pt x="13097" y="220231"/>
                  </a:lnTo>
                  <a:lnTo>
                    <a:pt x="16728" y="274784"/>
                  </a:lnTo>
                  <a:lnTo>
                    <a:pt x="24723" y="332612"/>
                  </a:lnTo>
                  <a:lnTo>
                    <a:pt x="27123" y="3684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7843730" y="2042528"/>
              <a:ext cx="210571" cy="21058"/>
            </a:xfrm>
            <a:custGeom>
              <a:avLst/>
              <a:gdLst/>
              <a:ahLst/>
              <a:cxnLst/>
              <a:rect l="0" t="0" r="0" b="0"/>
              <a:pathLst>
                <a:path w="210571" h="21058">
                  <a:moveTo>
                    <a:pt x="210570" y="21057"/>
                  </a:moveTo>
                  <a:lnTo>
                    <a:pt x="183014" y="13822"/>
                  </a:lnTo>
                  <a:lnTo>
                    <a:pt x="123672" y="8060"/>
                  </a:lnTo>
                  <a:lnTo>
                    <a:pt x="72909" y="2388"/>
                  </a:lnTo>
                  <a:lnTo>
                    <a:pt x="30181" y="70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8096415" y="1916186"/>
              <a:ext cx="21057" cy="52644"/>
            </a:xfrm>
            <a:custGeom>
              <a:avLst/>
              <a:gdLst/>
              <a:ahLst/>
              <a:cxnLst/>
              <a:rect l="0" t="0" r="0" b="0"/>
              <a:pathLst>
                <a:path w="21057" h="52644">
                  <a:moveTo>
                    <a:pt x="0" y="52643"/>
                  </a:moveTo>
                  <a:lnTo>
                    <a:pt x="14471" y="28596"/>
                  </a:lnTo>
                  <a:lnTo>
                    <a:pt x="2105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8180642" y="1926715"/>
              <a:ext cx="31587" cy="84229"/>
            </a:xfrm>
            <a:custGeom>
              <a:avLst/>
              <a:gdLst/>
              <a:ahLst/>
              <a:cxnLst/>
              <a:rect l="0" t="0" r="0" b="0"/>
              <a:pathLst>
                <a:path w="31587" h="84229">
                  <a:moveTo>
                    <a:pt x="0" y="84228"/>
                  </a:moveTo>
                  <a:lnTo>
                    <a:pt x="21331" y="23355"/>
                  </a:lnTo>
                  <a:lnTo>
                    <a:pt x="3158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8275399" y="2096625"/>
              <a:ext cx="389895" cy="188059"/>
            </a:xfrm>
            <a:custGeom>
              <a:avLst/>
              <a:gdLst/>
              <a:ahLst/>
              <a:cxnLst/>
              <a:rect l="0" t="0" r="0" b="0"/>
              <a:pathLst>
                <a:path w="389895" h="188059">
                  <a:moveTo>
                    <a:pt x="0" y="145945"/>
                  </a:moveTo>
                  <a:lnTo>
                    <a:pt x="63450" y="129156"/>
                  </a:lnTo>
                  <a:lnTo>
                    <a:pt x="121545" y="122611"/>
                  </a:lnTo>
                  <a:lnTo>
                    <a:pt x="178687" y="115989"/>
                  </a:lnTo>
                  <a:lnTo>
                    <a:pt x="239064" y="113511"/>
                  </a:lnTo>
                  <a:lnTo>
                    <a:pt x="287772" y="107219"/>
                  </a:lnTo>
                  <a:lnTo>
                    <a:pt x="346746" y="104500"/>
                  </a:lnTo>
                  <a:lnTo>
                    <a:pt x="361015" y="104277"/>
                  </a:lnTo>
                  <a:lnTo>
                    <a:pt x="369358" y="100618"/>
                  </a:lnTo>
                  <a:lnTo>
                    <a:pt x="373750" y="94670"/>
                  </a:lnTo>
                  <a:lnTo>
                    <a:pt x="375509" y="87195"/>
                  </a:lnTo>
                  <a:lnTo>
                    <a:pt x="372394" y="59907"/>
                  </a:lnTo>
                  <a:lnTo>
                    <a:pt x="360870" y="42975"/>
                  </a:lnTo>
                  <a:lnTo>
                    <a:pt x="344050" y="28820"/>
                  </a:lnTo>
                  <a:lnTo>
                    <a:pt x="299941" y="727"/>
                  </a:lnTo>
                  <a:lnTo>
                    <a:pt x="295887" y="0"/>
                  </a:lnTo>
                  <a:lnTo>
                    <a:pt x="294354" y="3024"/>
                  </a:lnTo>
                  <a:lnTo>
                    <a:pt x="294502" y="8550"/>
                  </a:lnTo>
                  <a:lnTo>
                    <a:pt x="304025" y="20930"/>
                  </a:lnTo>
                  <a:lnTo>
                    <a:pt x="359973" y="68813"/>
                  </a:lnTo>
                  <a:lnTo>
                    <a:pt x="384559" y="89815"/>
                  </a:lnTo>
                  <a:lnTo>
                    <a:pt x="388563" y="97997"/>
                  </a:lnTo>
                  <a:lnTo>
                    <a:pt x="389894" y="116445"/>
                  </a:lnTo>
                  <a:lnTo>
                    <a:pt x="383467" y="133224"/>
                  </a:lnTo>
                  <a:lnTo>
                    <a:pt x="378476" y="140974"/>
                  </a:lnTo>
                  <a:lnTo>
                    <a:pt x="363574" y="152704"/>
                  </a:lnTo>
                  <a:lnTo>
                    <a:pt x="311133" y="182413"/>
                  </a:lnTo>
                  <a:lnTo>
                    <a:pt x="294798" y="18805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8780767" y="2087831"/>
              <a:ext cx="221099" cy="230605"/>
            </a:xfrm>
            <a:custGeom>
              <a:avLst/>
              <a:gdLst/>
              <a:ahLst/>
              <a:cxnLst/>
              <a:rect l="0" t="0" r="0" b="0"/>
              <a:pathLst>
                <a:path w="221099" h="230605">
                  <a:moveTo>
                    <a:pt x="0" y="49454"/>
                  </a:moveTo>
                  <a:lnTo>
                    <a:pt x="5589" y="108070"/>
                  </a:lnTo>
                  <a:lnTo>
                    <a:pt x="16788" y="162244"/>
                  </a:lnTo>
                  <a:lnTo>
                    <a:pt x="23333" y="214886"/>
                  </a:lnTo>
                  <a:lnTo>
                    <a:pt x="26748" y="230604"/>
                  </a:lnTo>
                  <a:lnTo>
                    <a:pt x="26021" y="229882"/>
                  </a:lnTo>
                  <a:lnTo>
                    <a:pt x="24366" y="225891"/>
                  </a:lnTo>
                  <a:lnTo>
                    <a:pt x="21493" y="164816"/>
                  </a:lnTo>
                  <a:lnTo>
                    <a:pt x="21143" y="109026"/>
                  </a:lnTo>
                  <a:lnTo>
                    <a:pt x="26672" y="61385"/>
                  </a:lnTo>
                  <a:lnTo>
                    <a:pt x="38760" y="36819"/>
                  </a:lnTo>
                  <a:lnTo>
                    <a:pt x="55831" y="19272"/>
                  </a:lnTo>
                  <a:lnTo>
                    <a:pt x="75117" y="7573"/>
                  </a:lnTo>
                  <a:lnTo>
                    <a:pt x="111294" y="0"/>
                  </a:lnTo>
                  <a:lnTo>
                    <a:pt x="134862" y="4467"/>
                  </a:lnTo>
                  <a:lnTo>
                    <a:pt x="164742" y="20137"/>
                  </a:lnTo>
                  <a:lnTo>
                    <a:pt x="172998" y="26400"/>
                  </a:lnTo>
                  <a:lnTo>
                    <a:pt x="185293" y="45836"/>
                  </a:lnTo>
                  <a:lnTo>
                    <a:pt x="212570" y="102790"/>
                  </a:lnTo>
                  <a:lnTo>
                    <a:pt x="219413" y="155569"/>
                  </a:lnTo>
                  <a:lnTo>
                    <a:pt x="221098" y="20738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8" name="Freeform 77"/>
          <p:cNvSpPr/>
          <p:nvPr/>
        </p:nvSpPr>
        <p:spPr>
          <a:xfrm>
            <a:off x="3286075" y="852808"/>
            <a:ext cx="283086" cy="590374"/>
          </a:xfrm>
          <a:custGeom>
            <a:avLst/>
            <a:gdLst/>
            <a:ahLst/>
            <a:cxnLst/>
            <a:rect l="0" t="0" r="0" b="0"/>
            <a:pathLst>
              <a:path w="283086" h="590374">
                <a:moveTo>
                  <a:pt x="104101" y="0"/>
                </a:moveTo>
                <a:lnTo>
                  <a:pt x="95768" y="54144"/>
                </a:lnTo>
                <a:lnTo>
                  <a:pt x="99595" y="109091"/>
                </a:lnTo>
                <a:lnTo>
                  <a:pt x="104381" y="165005"/>
                </a:lnTo>
                <a:lnTo>
                  <a:pt x="112258" y="221110"/>
                </a:lnTo>
                <a:lnTo>
                  <a:pt x="114161" y="282842"/>
                </a:lnTo>
                <a:lnTo>
                  <a:pt x="121772" y="344125"/>
                </a:lnTo>
                <a:lnTo>
                  <a:pt x="124155" y="392991"/>
                </a:lnTo>
                <a:lnTo>
                  <a:pt x="128079" y="452018"/>
                </a:lnTo>
                <a:lnTo>
                  <a:pt x="131136" y="479317"/>
                </a:lnTo>
                <a:lnTo>
                  <a:pt x="120587" y="536296"/>
                </a:lnTo>
                <a:lnTo>
                  <a:pt x="110806" y="568344"/>
                </a:lnTo>
                <a:lnTo>
                  <a:pt x="105061" y="574258"/>
                </a:lnTo>
                <a:lnTo>
                  <a:pt x="97722" y="577031"/>
                </a:lnTo>
                <a:lnTo>
                  <a:pt x="89320" y="577710"/>
                </a:lnTo>
                <a:lnTo>
                  <a:pt x="81379" y="574653"/>
                </a:lnTo>
                <a:lnTo>
                  <a:pt x="44682" y="540575"/>
                </a:lnTo>
                <a:lnTo>
                  <a:pt x="2347" y="489294"/>
                </a:lnTo>
                <a:lnTo>
                  <a:pt x="0" y="488802"/>
                </a:lnTo>
                <a:lnTo>
                  <a:pt x="3631" y="500735"/>
                </a:lnTo>
                <a:lnTo>
                  <a:pt x="24419" y="522582"/>
                </a:lnTo>
                <a:lnTo>
                  <a:pt x="85433" y="572029"/>
                </a:lnTo>
                <a:lnTo>
                  <a:pt x="100093" y="586078"/>
                </a:lnTo>
                <a:lnTo>
                  <a:pt x="108448" y="589590"/>
                </a:lnTo>
                <a:lnTo>
                  <a:pt x="127090" y="590373"/>
                </a:lnTo>
                <a:lnTo>
                  <a:pt x="143954" y="583702"/>
                </a:lnTo>
                <a:lnTo>
                  <a:pt x="199583" y="546964"/>
                </a:lnTo>
                <a:lnTo>
                  <a:pt x="250425" y="514658"/>
                </a:lnTo>
                <a:lnTo>
                  <a:pt x="283085" y="505368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Freeform 78"/>
          <p:cNvSpPr/>
          <p:nvPr/>
        </p:nvSpPr>
        <p:spPr>
          <a:xfrm>
            <a:off x="3191221" y="1945303"/>
            <a:ext cx="272655" cy="328853"/>
          </a:xfrm>
          <a:custGeom>
            <a:avLst/>
            <a:gdLst/>
            <a:ahLst/>
            <a:cxnLst/>
            <a:rect l="0" t="0" r="0" b="0"/>
            <a:pathLst>
              <a:path w="272655" h="328853">
                <a:moveTo>
                  <a:pt x="19970" y="55111"/>
                </a:moveTo>
                <a:lnTo>
                  <a:pt x="23090" y="97803"/>
                </a:lnTo>
                <a:lnTo>
                  <a:pt x="29035" y="150632"/>
                </a:lnTo>
                <a:lnTo>
                  <a:pt x="30210" y="208987"/>
                </a:lnTo>
                <a:lnTo>
                  <a:pt x="30442" y="265574"/>
                </a:lnTo>
                <a:lnTo>
                  <a:pt x="29304" y="285521"/>
                </a:lnTo>
                <a:lnTo>
                  <a:pt x="27362" y="285926"/>
                </a:lnTo>
                <a:lnTo>
                  <a:pt x="22086" y="277019"/>
                </a:lnTo>
                <a:lnTo>
                  <a:pt x="13708" y="251103"/>
                </a:lnTo>
                <a:lnTo>
                  <a:pt x="4414" y="193066"/>
                </a:lnTo>
                <a:lnTo>
                  <a:pt x="0" y="140506"/>
                </a:lnTo>
                <a:lnTo>
                  <a:pt x="1575" y="94321"/>
                </a:lnTo>
                <a:lnTo>
                  <a:pt x="21883" y="46089"/>
                </a:lnTo>
                <a:lnTo>
                  <a:pt x="36028" y="26535"/>
                </a:lnTo>
                <a:lnTo>
                  <a:pt x="54013" y="13945"/>
                </a:lnTo>
                <a:lnTo>
                  <a:pt x="89458" y="280"/>
                </a:lnTo>
                <a:lnTo>
                  <a:pt x="129597" y="0"/>
                </a:lnTo>
                <a:lnTo>
                  <a:pt x="165536" y="12916"/>
                </a:lnTo>
                <a:lnTo>
                  <a:pt x="207951" y="39411"/>
                </a:lnTo>
                <a:lnTo>
                  <a:pt x="240073" y="80346"/>
                </a:lnTo>
                <a:lnTo>
                  <a:pt x="252325" y="107271"/>
                </a:lnTo>
                <a:lnTo>
                  <a:pt x="263309" y="169096"/>
                </a:lnTo>
                <a:lnTo>
                  <a:pt x="270808" y="226715"/>
                </a:lnTo>
                <a:lnTo>
                  <a:pt x="272290" y="288053"/>
                </a:lnTo>
                <a:lnTo>
                  <a:pt x="272654" y="328852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0" name="Freeform 79"/>
          <p:cNvSpPr/>
          <p:nvPr/>
        </p:nvSpPr>
        <p:spPr>
          <a:xfrm>
            <a:off x="4245157" y="758051"/>
            <a:ext cx="408440" cy="733608"/>
          </a:xfrm>
          <a:custGeom>
            <a:avLst/>
            <a:gdLst/>
            <a:ahLst/>
            <a:cxnLst/>
            <a:rect l="0" t="0" r="0" b="0"/>
            <a:pathLst>
              <a:path w="408440" h="733608">
                <a:moveTo>
                  <a:pt x="145226" y="0"/>
                </a:moveTo>
                <a:lnTo>
                  <a:pt x="137990" y="27556"/>
                </a:lnTo>
                <a:lnTo>
                  <a:pt x="138468" y="83779"/>
                </a:lnTo>
                <a:lnTo>
                  <a:pt x="143891" y="145881"/>
                </a:lnTo>
                <a:lnTo>
                  <a:pt x="150420" y="197122"/>
                </a:lnTo>
                <a:lnTo>
                  <a:pt x="154174" y="254939"/>
                </a:lnTo>
                <a:lnTo>
                  <a:pt x="160875" y="316523"/>
                </a:lnTo>
                <a:lnTo>
                  <a:pt x="164681" y="379224"/>
                </a:lnTo>
                <a:lnTo>
                  <a:pt x="165808" y="436667"/>
                </a:lnTo>
                <a:lnTo>
                  <a:pt x="171731" y="496321"/>
                </a:lnTo>
                <a:lnTo>
                  <a:pt x="175306" y="547271"/>
                </a:lnTo>
                <a:lnTo>
                  <a:pt x="176514" y="606409"/>
                </a:lnTo>
                <a:lnTo>
                  <a:pt x="176753" y="663151"/>
                </a:lnTo>
                <a:lnTo>
                  <a:pt x="176800" y="719419"/>
                </a:lnTo>
                <a:lnTo>
                  <a:pt x="172125" y="727617"/>
                </a:lnTo>
                <a:lnTo>
                  <a:pt x="164328" y="731913"/>
                </a:lnTo>
                <a:lnTo>
                  <a:pt x="154451" y="733607"/>
                </a:lnTo>
                <a:lnTo>
                  <a:pt x="145527" y="731227"/>
                </a:lnTo>
                <a:lnTo>
                  <a:pt x="129372" y="719224"/>
                </a:lnTo>
                <a:lnTo>
                  <a:pt x="76648" y="659184"/>
                </a:lnTo>
                <a:lnTo>
                  <a:pt x="27474" y="603240"/>
                </a:lnTo>
                <a:lnTo>
                  <a:pt x="0" y="566815"/>
                </a:lnTo>
                <a:lnTo>
                  <a:pt x="446" y="569729"/>
                </a:lnTo>
                <a:lnTo>
                  <a:pt x="15371" y="596188"/>
                </a:lnTo>
                <a:lnTo>
                  <a:pt x="67811" y="658940"/>
                </a:lnTo>
                <a:lnTo>
                  <a:pt x="117657" y="703103"/>
                </a:lnTo>
                <a:lnTo>
                  <a:pt x="164997" y="727441"/>
                </a:lnTo>
                <a:lnTo>
                  <a:pt x="189888" y="729629"/>
                </a:lnTo>
                <a:lnTo>
                  <a:pt x="215379" y="725533"/>
                </a:lnTo>
                <a:lnTo>
                  <a:pt x="271101" y="697343"/>
                </a:lnTo>
                <a:lnTo>
                  <a:pt x="327269" y="651705"/>
                </a:lnTo>
                <a:lnTo>
                  <a:pt x="384058" y="609560"/>
                </a:lnTo>
                <a:lnTo>
                  <a:pt x="408439" y="589596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3" name="Group 82"/>
          <p:cNvGrpSpPr/>
          <p:nvPr/>
        </p:nvGrpSpPr>
        <p:grpSpPr>
          <a:xfrm>
            <a:off x="4253513" y="1885251"/>
            <a:ext cx="242156" cy="157278"/>
            <a:chOff x="4253513" y="1885251"/>
            <a:chExt cx="242156" cy="157278"/>
          </a:xfrm>
        </p:grpSpPr>
        <p:sp>
          <p:nvSpPr>
            <p:cNvPr id="81" name="Freeform 80"/>
            <p:cNvSpPr/>
            <p:nvPr/>
          </p:nvSpPr>
          <p:spPr>
            <a:xfrm>
              <a:off x="4264041" y="1885251"/>
              <a:ext cx="200042" cy="9879"/>
            </a:xfrm>
            <a:custGeom>
              <a:avLst/>
              <a:gdLst/>
              <a:ahLst/>
              <a:cxnLst/>
              <a:rect l="0" t="0" r="0" b="0"/>
              <a:pathLst>
                <a:path w="200042" h="9879">
                  <a:moveTo>
                    <a:pt x="200041" y="9878"/>
                  </a:moveTo>
                  <a:lnTo>
                    <a:pt x="172486" y="2643"/>
                  </a:lnTo>
                  <a:lnTo>
                    <a:pt x="116263" y="0"/>
                  </a:lnTo>
                  <a:lnTo>
                    <a:pt x="54161" y="5067"/>
                  </a:lnTo>
                  <a:lnTo>
                    <a:pt x="0" y="987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4253513" y="2032000"/>
              <a:ext cx="242156" cy="10529"/>
            </a:xfrm>
            <a:custGeom>
              <a:avLst/>
              <a:gdLst/>
              <a:ahLst/>
              <a:cxnLst/>
              <a:rect l="0" t="0" r="0" b="0"/>
              <a:pathLst>
                <a:path w="242156" h="10529">
                  <a:moveTo>
                    <a:pt x="242155" y="10528"/>
                  </a:moveTo>
                  <a:lnTo>
                    <a:pt x="193224" y="10528"/>
                  </a:lnTo>
                  <a:lnTo>
                    <a:pt x="134094" y="10528"/>
                  </a:lnTo>
                  <a:lnTo>
                    <a:pt x="85875" y="10528"/>
                  </a:lnTo>
                  <a:lnTo>
                    <a:pt x="29094" y="329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7" name="Group 96"/>
          <p:cNvGrpSpPr/>
          <p:nvPr/>
        </p:nvGrpSpPr>
        <p:grpSpPr>
          <a:xfrm>
            <a:off x="6429929" y="2659743"/>
            <a:ext cx="2529823" cy="490923"/>
            <a:chOff x="6429929" y="2659743"/>
            <a:chExt cx="2529823" cy="490923"/>
          </a:xfrm>
        </p:grpSpPr>
        <p:sp>
          <p:nvSpPr>
            <p:cNvPr id="84" name="Freeform 83"/>
            <p:cNvSpPr/>
            <p:nvPr/>
          </p:nvSpPr>
          <p:spPr>
            <a:xfrm>
              <a:off x="6655474" y="2716352"/>
              <a:ext cx="30122" cy="347441"/>
            </a:xfrm>
            <a:custGeom>
              <a:avLst/>
              <a:gdLst/>
              <a:ahLst/>
              <a:cxnLst/>
              <a:rect l="0" t="0" r="0" b="0"/>
              <a:pathLst>
                <a:path w="30122" h="347441">
                  <a:moveTo>
                    <a:pt x="9064" y="0"/>
                  </a:moveTo>
                  <a:lnTo>
                    <a:pt x="0" y="58617"/>
                  </a:lnTo>
                  <a:lnTo>
                    <a:pt x="10148" y="110175"/>
                  </a:lnTo>
                  <a:lnTo>
                    <a:pt x="22384" y="164315"/>
                  </a:lnTo>
                  <a:lnTo>
                    <a:pt x="27828" y="222991"/>
                  </a:lnTo>
                  <a:lnTo>
                    <a:pt x="29441" y="273652"/>
                  </a:lnTo>
                  <a:lnTo>
                    <a:pt x="30031" y="334488"/>
                  </a:lnTo>
                  <a:lnTo>
                    <a:pt x="30121" y="3474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6499314" y="2737409"/>
              <a:ext cx="186282" cy="191142"/>
            </a:xfrm>
            <a:custGeom>
              <a:avLst/>
              <a:gdLst/>
              <a:ahLst/>
              <a:cxnLst/>
              <a:rect l="0" t="0" r="0" b="0"/>
              <a:pathLst>
                <a:path w="186282" h="191142">
                  <a:moveTo>
                    <a:pt x="186281" y="126342"/>
                  </a:moveTo>
                  <a:lnTo>
                    <a:pt x="127665" y="140996"/>
                  </a:lnTo>
                  <a:lnTo>
                    <a:pt x="67948" y="169462"/>
                  </a:lnTo>
                  <a:lnTo>
                    <a:pt x="13819" y="191141"/>
                  </a:lnTo>
                  <a:lnTo>
                    <a:pt x="5795" y="190599"/>
                  </a:lnTo>
                  <a:lnTo>
                    <a:pt x="1617" y="186727"/>
                  </a:lnTo>
                  <a:lnTo>
                    <a:pt x="0" y="180637"/>
                  </a:lnTo>
                  <a:lnTo>
                    <a:pt x="4444" y="164511"/>
                  </a:lnTo>
                  <a:lnTo>
                    <a:pt x="20772" y="114384"/>
                  </a:lnTo>
                  <a:lnTo>
                    <a:pt x="43668" y="63799"/>
                  </a:lnTo>
                  <a:lnTo>
                    <a:pt x="67600" y="19318"/>
                  </a:lnTo>
                  <a:lnTo>
                    <a:pt x="8099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6429929" y="2659743"/>
              <a:ext cx="493692" cy="490923"/>
            </a:xfrm>
            <a:custGeom>
              <a:avLst/>
              <a:gdLst/>
              <a:ahLst/>
              <a:cxnLst/>
              <a:rect l="0" t="0" r="0" b="0"/>
              <a:pathLst>
                <a:path w="493692" h="490923">
                  <a:moveTo>
                    <a:pt x="181967" y="35552"/>
                  </a:moveTo>
                  <a:lnTo>
                    <a:pt x="163986" y="51193"/>
                  </a:lnTo>
                  <a:lnTo>
                    <a:pt x="107613" y="83564"/>
                  </a:lnTo>
                  <a:lnTo>
                    <a:pt x="45039" y="141355"/>
                  </a:lnTo>
                  <a:lnTo>
                    <a:pt x="24014" y="162124"/>
                  </a:lnTo>
                  <a:lnTo>
                    <a:pt x="19343" y="171406"/>
                  </a:lnTo>
                  <a:lnTo>
                    <a:pt x="18569" y="179934"/>
                  </a:lnTo>
                  <a:lnTo>
                    <a:pt x="20393" y="187958"/>
                  </a:lnTo>
                  <a:lnTo>
                    <a:pt x="16180" y="206233"/>
                  </a:lnTo>
                  <a:lnTo>
                    <a:pt x="0" y="257740"/>
                  </a:lnTo>
                  <a:lnTo>
                    <a:pt x="2350" y="317004"/>
                  </a:lnTo>
                  <a:lnTo>
                    <a:pt x="12024" y="365520"/>
                  </a:lnTo>
                  <a:lnTo>
                    <a:pt x="35661" y="421308"/>
                  </a:lnTo>
                  <a:lnTo>
                    <a:pt x="51432" y="443306"/>
                  </a:lnTo>
                  <a:lnTo>
                    <a:pt x="85449" y="467674"/>
                  </a:lnTo>
                  <a:lnTo>
                    <a:pt x="145210" y="490922"/>
                  </a:lnTo>
                  <a:lnTo>
                    <a:pt x="186024" y="490881"/>
                  </a:lnTo>
                  <a:lnTo>
                    <a:pt x="242907" y="480386"/>
                  </a:lnTo>
                  <a:lnTo>
                    <a:pt x="303015" y="463928"/>
                  </a:lnTo>
                  <a:lnTo>
                    <a:pt x="354966" y="438494"/>
                  </a:lnTo>
                  <a:lnTo>
                    <a:pt x="412806" y="392511"/>
                  </a:lnTo>
                  <a:lnTo>
                    <a:pt x="457728" y="346811"/>
                  </a:lnTo>
                  <a:lnTo>
                    <a:pt x="483879" y="297164"/>
                  </a:lnTo>
                  <a:lnTo>
                    <a:pt x="493691" y="256176"/>
                  </a:lnTo>
                  <a:lnTo>
                    <a:pt x="493646" y="230703"/>
                  </a:lnTo>
                  <a:lnTo>
                    <a:pt x="470149" y="170669"/>
                  </a:lnTo>
                  <a:lnTo>
                    <a:pt x="446662" y="110638"/>
                  </a:lnTo>
                  <a:lnTo>
                    <a:pt x="419043" y="75817"/>
                  </a:lnTo>
                  <a:lnTo>
                    <a:pt x="359336" y="26122"/>
                  </a:lnTo>
                  <a:lnTo>
                    <a:pt x="307296" y="5570"/>
                  </a:lnTo>
                  <a:lnTo>
                    <a:pt x="278613" y="0"/>
                  </a:lnTo>
                  <a:lnTo>
                    <a:pt x="221898" y="2836"/>
                  </a:lnTo>
                  <a:lnTo>
                    <a:pt x="192496" y="396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6990922" y="2705823"/>
              <a:ext cx="73701" cy="105286"/>
            </a:xfrm>
            <a:custGeom>
              <a:avLst/>
              <a:gdLst/>
              <a:ahLst/>
              <a:cxnLst/>
              <a:rect l="0" t="0" r="0" b="0"/>
              <a:pathLst>
                <a:path w="73701" h="105286">
                  <a:moveTo>
                    <a:pt x="73700" y="105285"/>
                  </a:moveTo>
                  <a:lnTo>
                    <a:pt x="37783" y="5141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7075150" y="2663709"/>
              <a:ext cx="63172" cy="105286"/>
            </a:xfrm>
            <a:custGeom>
              <a:avLst/>
              <a:gdLst/>
              <a:ahLst/>
              <a:cxnLst/>
              <a:rect l="0" t="0" r="0" b="0"/>
              <a:pathLst>
                <a:path w="63172" h="105286">
                  <a:moveTo>
                    <a:pt x="63171" y="105285"/>
                  </a:moveTo>
                  <a:lnTo>
                    <a:pt x="47530" y="87305"/>
                  </a:lnTo>
                  <a:lnTo>
                    <a:pt x="17499" y="2603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7296249" y="2969036"/>
              <a:ext cx="1" cy="168457"/>
            </a:xfrm>
            <a:custGeom>
              <a:avLst/>
              <a:gdLst/>
              <a:ahLst/>
              <a:cxnLst/>
              <a:rect l="0" t="0" r="0" b="0"/>
              <a:pathLst>
                <a:path w="1" h="168457">
                  <a:moveTo>
                    <a:pt x="0" y="0"/>
                  </a:moveTo>
                  <a:lnTo>
                    <a:pt x="0" y="57264"/>
                  </a:lnTo>
                  <a:lnTo>
                    <a:pt x="0" y="118156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7285720" y="2832165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7452971" y="2898263"/>
              <a:ext cx="149208" cy="190083"/>
            </a:xfrm>
            <a:custGeom>
              <a:avLst/>
              <a:gdLst/>
              <a:ahLst/>
              <a:cxnLst/>
              <a:rect l="0" t="0" r="0" b="0"/>
              <a:pathLst>
                <a:path w="149208" h="190083">
                  <a:moveTo>
                    <a:pt x="106490" y="18130"/>
                  </a:moveTo>
                  <a:lnTo>
                    <a:pt x="95311" y="6952"/>
                  </a:lnTo>
                  <a:lnTo>
                    <a:pt x="77345" y="1464"/>
                  </a:lnTo>
                  <a:lnTo>
                    <a:pt x="66003" y="0"/>
                  </a:lnTo>
                  <a:lnTo>
                    <a:pt x="47162" y="4613"/>
                  </a:lnTo>
                  <a:lnTo>
                    <a:pt x="16002" y="26639"/>
                  </a:lnTo>
                  <a:lnTo>
                    <a:pt x="0" y="52237"/>
                  </a:lnTo>
                  <a:lnTo>
                    <a:pt x="402" y="59585"/>
                  </a:lnTo>
                  <a:lnTo>
                    <a:pt x="4179" y="65654"/>
                  </a:lnTo>
                  <a:lnTo>
                    <a:pt x="17735" y="75517"/>
                  </a:lnTo>
                  <a:lnTo>
                    <a:pt x="75431" y="98649"/>
                  </a:lnTo>
                  <a:lnTo>
                    <a:pt x="105476" y="110488"/>
                  </a:lnTo>
                  <a:lnTo>
                    <a:pt x="144499" y="141571"/>
                  </a:lnTo>
                  <a:lnTo>
                    <a:pt x="148206" y="150727"/>
                  </a:lnTo>
                  <a:lnTo>
                    <a:pt x="149207" y="173379"/>
                  </a:lnTo>
                  <a:lnTo>
                    <a:pt x="144327" y="181291"/>
                  </a:lnTo>
                  <a:lnTo>
                    <a:pt x="136394" y="186565"/>
                  </a:lnTo>
                  <a:lnTo>
                    <a:pt x="126426" y="190082"/>
                  </a:lnTo>
                  <a:lnTo>
                    <a:pt x="84451" y="189442"/>
                  </a:lnTo>
                  <a:lnTo>
                    <a:pt x="37016" y="178745"/>
                  </a:lnTo>
                  <a:lnTo>
                    <a:pt x="11733" y="165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7643689" y="2800580"/>
              <a:ext cx="31586" cy="52643"/>
            </a:xfrm>
            <a:custGeom>
              <a:avLst/>
              <a:gdLst/>
              <a:ahLst/>
              <a:cxnLst/>
              <a:rect l="0" t="0" r="0" b="0"/>
              <a:pathLst>
                <a:path w="31586" h="52643">
                  <a:moveTo>
                    <a:pt x="0" y="52642"/>
                  </a:moveTo>
                  <a:lnTo>
                    <a:pt x="9575" y="28596"/>
                  </a:lnTo>
                  <a:lnTo>
                    <a:pt x="3158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7738446" y="2800580"/>
              <a:ext cx="21058" cy="52643"/>
            </a:xfrm>
            <a:custGeom>
              <a:avLst/>
              <a:gdLst/>
              <a:ahLst/>
              <a:cxnLst/>
              <a:rect l="0" t="0" r="0" b="0"/>
              <a:pathLst>
                <a:path w="21058" h="52643">
                  <a:moveTo>
                    <a:pt x="0" y="52642"/>
                  </a:moveTo>
                  <a:lnTo>
                    <a:pt x="2105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7864788" y="2885982"/>
              <a:ext cx="453629" cy="146226"/>
            </a:xfrm>
            <a:custGeom>
              <a:avLst/>
              <a:gdLst/>
              <a:ahLst/>
              <a:cxnLst/>
              <a:rect l="0" t="0" r="0" b="0"/>
              <a:pathLst>
                <a:path w="453629" h="146226">
                  <a:moveTo>
                    <a:pt x="0" y="125168"/>
                  </a:moveTo>
                  <a:lnTo>
                    <a:pt x="43962" y="110514"/>
                  </a:lnTo>
                  <a:lnTo>
                    <a:pt x="63992" y="110076"/>
                  </a:lnTo>
                  <a:lnTo>
                    <a:pt x="116625" y="113738"/>
                  </a:lnTo>
                  <a:lnTo>
                    <a:pt x="173771" y="113292"/>
                  </a:lnTo>
                  <a:lnTo>
                    <a:pt x="209025" y="108521"/>
                  </a:lnTo>
                  <a:lnTo>
                    <a:pt x="268598" y="113603"/>
                  </a:lnTo>
                  <a:lnTo>
                    <a:pt x="328825" y="106170"/>
                  </a:lnTo>
                  <a:lnTo>
                    <a:pt x="383017" y="104518"/>
                  </a:lnTo>
                  <a:lnTo>
                    <a:pt x="424792" y="104231"/>
                  </a:lnTo>
                  <a:lnTo>
                    <a:pt x="432933" y="100682"/>
                  </a:lnTo>
                  <a:lnTo>
                    <a:pt x="437191" y="94806"/>
                  </a:lnTo>
                  <a:lnTo>
                    <a:pt x="438859" y="87379"/>
                  </a:lnTo>
                  <a:lnTo>
                    <a:pt x="437632" y="80088"/>
                  </a:lnTo>
                  <a:lnTo>
                    <a:pt x="430029" y="65748"/>
                  </a:lnTo>
                  <a:lnTo>
                    <a:pt x="404914" y="37478"/>
                  </a:lnTo>
                  <a:lnTo>
                    <a:pt x="360024" y="0"/>
                  </a:lnTo>
                  <a:lnTo>
                    <a:pt x="378098" y="18839"/>
                  </a:lnTo>
                  <a:lnTo>
                    <a:pt x="412507" y="36531"/>
                  </a:lnTo>
                  <a:lnTo>
                    <a:pt x="432510" y="44050"/>
                  </a:lnTo>
                  <a:lnTo>
                    <a:pt x="446861" y="57530"/>
                  </a:lnTo>
                  <a:lnTo>
                    <a:pt x="452325" y="66038"/>
                  </a:lnTo>
                  <a:lnTo>
                    <a:pt x="453628" y="74049"/>
                  </a:lnTo>
                  <a:lnTo>
                    <a:pt x="452157" y="81730"/>
                  </a:lnTo>
                  <a:lnTo>
                    <a:pt x="438908" y="103719"/>
                  </a:lnTo>
                  <a:lnTo>
                    <a:pt x="400082" y="14622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8738653" y="2863751"/>
              <a:ext cx="200042" cy="10529"/>
            </a:xfrm>
            <a:custGeom>
              <a:avLst/>
              <a:gdLst/>
              <a:ahLst/>
              <a:cxnLst/>
              <a:rect l="0" t="0" r="0" b="0"/>
              <a:pathLst>
                <a:path w="200042" h="10529">
                  <a:moveTo>
                    <a:pt x="200041" y="10528"/>
                  </a:moveTo>
                  <a:lnTo>
                    <a:pt x="141425" y="10528"/>
                  </a:lnTo>
                  <a:lnTo>
                    <a:pt x="81185" y="9359"/>
                  </a:lnTo>
                  <a:lnTo>
                    <a:pt x="33063" y="219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8759710" y="2947979"/>
              <a:ext cx="200042" cy="10530"/>
            </a:xfrm>
            <a:custGeom>
              <a:avLst/>
              <a:gdLst/>
              <a:ahLst/>
              <a:cxnLst/>
              <a:rect l="0" t="0" r="0" b="0"/>
              <a:pathLst>
                <a:path w="200042" h="10530">
                  <a:moveTo>
                    <a:pt x="200041" y="10528"/>
                  </a:moveTo>
                  <a:lnTo>
                    <a:pt x="141424" y="10529"/>
                  </a:lnTo>
                  <a:lnTo>
                    <a:pt x="87250" y="10529"/>
                  </a:lnTo>
                  <a:lnTo>
                    <a:pt x="34609" y="740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8" name="Freeform 97"/>
          <p:cNvSpPr/>
          <p:nvPr/>
        </p:nvSpPr>
        <p:spPr>
          <a:xfrm>
            <a:off x="4968278" y="789637"/>
            <a:ext cx="306500" cy="616831"/>
          </a:xfrm>
          <a:custGeom>
            <a:avLst/>
            <a:gdLst/>
            <a:ahLst/>
            <a:cxnLst/>
            <a:rect l="0" t="0" r="0" b="0"/>
            <a:pathLst>
              <a:path w="306500" h="616831">
                <a:moveTo>
                  <a:pt x="138043" y="0"/>
                </a:moveTo>
                <a:lnTo>
                  <a:pt x="130807" y="27556"/>
                </a:lnTo>
                <a:lnTo>
                  <a:pt x="131285" y="83779"/>
                </a:lnTo>
                <a:lnTo>
                  <a:pt x="136708" y="145880"/>
                </a:lnTo>
                <a:lnTo>
                  <a:pt x="137647" y="197122"/>
                </a:lnTo>
                <a:lnTo>
                  <a:pt x="137926" y="249349"/>
                </a:lnTo>
                <a:lnTo>
                  <a:pt x="138008" y="301869"/>
                </a:lnTo>
                <a:lnTo>
                  <a:pt x="138036" y="364781"/>
                </a:lnTo>
                <a:lnTo>
                  <a:pt x="138041" y="413930"/>
                </a:lnTo>
                <a:lnTo>
                  <a:pt x="141162" y="469932"/>
                </a:lnTo>
                <a:lnTo>
                  <a:pt x="144109" y="493128"/>
                </a:lnTo>
                <a:lnTo>
                  <a:pt x="139073" y="552846"/>
                </a:lnTo>
                <a:lnTo>
                  <a:pt x="132759" y="588066"/>
                </a:lnTo>
                <a:lnTo>
                  <a:pt x="129841" y="592085"/>
                </a:lnTo>
                <a:lnTo>
                  <a:pt x="126726" y="591255"/>
                </a:lnTo>
                <a:lnTo>
                  <a:pt x="81449" y="534051"/>
                </a:lnTo>
                <a:lnTo>
                  <a:pt x="39738" y="471313"/>
                </a:lnTo>
                <a:lnTo>
                  <a:pt x="4677" y="426404"/>
                </a:lnTo>
                <a:lnTo>
                  <a:pt x="1169" y="424649"/>
                </a:lnTo>
                <a:lnTo>
                  <a:pt x="0" y="426989"/>
                </a:lnTo>
                <a:lnTo>
                  <a:pt x="391" y="432058"/>
                </a:lnTo>
                <a:lnTo>
                  <a:pt x="39477" y="490858"/>
                </a:lnTo>
                <a:lnTo>
                  <a:pt x="83166" y="546957"/>
                </a:lnTo>
                <a:lnTo>
                  <a:pt x="134403" y="606496"/>
                </a:lnTo>
                <a:lnTo>
                  <a:pt x="154753" y="614655"/>
                </a:lnTo>
                <a:lnTo>
                  <a:pt x="166730" y="616830"/>
                </a:lnTo>
                <a:lnTo>
                  <a:pt x="189397" y="613008"/>
                </a:lnTo>
                <a:lnTo>
                  <a:pt x="250394" y="585010"/>
                </a:lnTo>
                <a:lnTo>
                  <a:pt x="306499" y="558010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9" name="Freeform 98"/>
          <p:cNvSpPr/>
          <p:nvPr/>
        </p:nvSpPr>
        <p:spPr>
          <a:xfrm>
            <a:off x="4919735" y="1784953"/>
            <a:ext cx="460328" cy="465358"/>
          </a:xfrm>
          <a:custGeom>
            <a:avLst/>
            <a:gdLst/>
            <a:ahLst/>
            <a:cxnLst/>
            <a:rect l="0" t="0" r="0" b="0"/>
            <a:pathLst>
              <a:path w="460328" h="465358">
                <a:moveTo>
                  <a:pt x="133944" y="4891"/>
                </a:moveTo>
                <a:lnTo>
                  <a:pt x="108749" y="59936"/>
                </a:lnTo>
                <a:lnTo>
                  <a:pt x="92399" y="111344"/>
                </a:lnTo>
                <a:lnTo>
                  <a:pt x="73187" y="170945"/>
                </a:lnTo>
                <a:lnTo>
                  <a:pt x="61707" y="188267"/>
                </a:lnTo>
                <a:lnTo>
                  <a:pt x="56540" y="190313"/>
                </a:lnTo>
                <a:lnTo>
                  <a:pt x="51925" y="188167"/>
                </a:lnTo>
                <a:lnTo>
                  <a:pt x="47680" y="183227"/>
                </a:lnTo>
                <a:lnTo>
                  <a:pt x="46081" y="165260"/>
                </a:lnTo>
                <a:lnTo>
                  <a:pt x="58812" y="102092"/>
                </a:lnTo>
                <a:lnTo>
                  <a:pt x="82405" y="49914"/>
                </a:lnTo>
                <a:lnTo>
                  <a:pt x="96999" y="28411"/>
                </a:lnTo>
                <a:lnTo>
                  <a:pt x="115184" y="11055"/>
                </a:lnTo>
                <a:lnTo>
                  <a:pt x="141204" y="1782"/>
                </a:lnTo>
                <a:lnTo>
                  <a:pt x="169926" y="0"/>
                </a:lnTo>
                <a:lnTo>
                  <a:pt x="194389" y="7007"/>
                </a:lnTo>
                <a:lnTo>
                  <a:pt x="246279" y="45550"/>
                </a:lnTo>
                <a:lnTo>
                  <a:pt x="254457" y="53054"/>
                </a:lnTo>
                <a:lnTo>
                  <a:pt x="271557" y="85972"/>
                </a:lnTo>
                <a:lnTo>
                  <a:pt x="286645" y="147422"/>
                </a:lnTo>
                <a:lnTo>
                  <a:pt x="287719" y="209647"/>
                </a:lnTo>
                <a:lnTo>
                  <a:pt x="273777" y="267338"/>
                </a:lnTo>
                <a:lnTo>
                  <a:pt x="256704" y="320645"/>
                </a:lnTo>
                <a:lnTo>
                  <a:pt x="224647" y="376495"/>
                </a:lnTo>
                <a:lnTo>
                  <a:pt x="182759" y="427177"/>
                </a:lnTo>
                <a:lnTo>
                  <a:pt x="152697" y="448727"/>
                </a:lnTo>
                <a:lnTo>
                  <a:pt x="114673" y="461872"/>
                </a:lnTo>
                <a:lnTo>
                  <a:pt x="87554" y="465357"/>
                </a:lnTo>
                <a:lnTo>
                  <a:pt x="63023" y="460667"/>
                </a:lnTo>
                <a:lnTo>
                  <a:pt x="41592" y="449614"/>
                </a:lnTo>
                <a:lnTo>
                  <a:pt x="24268" y="433003"/>
                </a:lnTo>
                <a:lnTo>
                  <a:pt x="6951" y="398331"/>
                </a:lnTo>
                <a:lnTo>
                  <a:pt x="0" y="358422"/>
                </a:lnTo>
                <a:lnTo>
                  <a:pt x="4613" y="333982"/>
                </a:lnTo>
                <a:lnTo>
                  <a:pt x="9119" y="322551"/>
                </a:lnTo>
                <a:lnTo>
                  <a:pt x="16802" y="313760"/>
                </a:lnTo>
                <a:lnTo>
                  <a:pt x="37817" y="300874"/>
                </a:lnTo>
                <a:lnTo>
                  <a:pt x="75956" y="292631"/>
                </a:lnTo>
                <a:lnTo>
                  <a:pt x="136830" y="305487"/>
                </a:lnTo>
                <a:lnTo>
                  <a:pt x="188196" y="323625"/>
                </a:lnTo>
                <a:lnTo>
                  <a:pt x="248583" y="348984"/>
                </a:lnTo>
                <a:lnTo>
                  <a:pt x="297878" y="374114"/>
                </a:lnTo>
                <a:lnTo>
                  <a:pt x="346293" y="394661"/>
                </a:lnTo>
                <a:lnTo>
                  <a:pt x="403877" y="416975"/>
                </a:lnTo>
                <a:lnTo>
                  <a:pt x="460327" y="426031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7" name="Group 106"/>
          <p:cNvGrpSpPr/>
          <p:nvPr/>
        </p:nvGrpSpPr>
        <p:grpSpPr>
          <a:xfrm>
            <a:off x="1600516" y="3007183"/>
            <a:ext cx="2463485" cy="612702"/>
            <a:chOff x="1600516" y="3007183"/>
            <a:chExt cx="2463485" cy="612702"/>
          </a:xfrm>
        </p:grpSpPr>
        <p:sp>
          <p:nvSpPr>
            <p:cNvPr id="100" name="Freeform 99"/>
            <p:cNvSpPr/>
            <p:nvPr/>
          </p:nvSpPr>
          <p:spPr>
            <a:xfrm>
              <a:off x="1600516" y="3139823"/>
              <a:ext cx="469489" cy="480062"/>
            </a:xfrm>
            <a:custGeom>
              <a:avLst/>
              <a:gdLst/>
              <a:ahLst/>
              <a:cxnLst/>
              <a:rect l="0" t="0" r="0" b="0"/>
              <a:pathLst>
                <a:path w="469489" h="480062">
                  <a:moveTo>
                    <a:pt x="241971" y="29254"/>
                  </a:moveTo>
                  <a:lnTo>
                    <a:pt x="223990" y="13613"/>
                  </a:lnTo>
                  <a:lnTo>
                    <a:pt x="207073" y="5535"/>
                  </a:lnTo>
                  <a:lnTo>
                    <a:pt x="166640" y="0"/>
                  </a:lnTo>
                  <a:lnTo>
                    <a:pt x="123204" y="3949"/>
                  </a:lnTo>
                  <a:lnTo>
                    <a:pt x="101058" y="12548"/>
                  </a:lnTo>
                  <a:lnTo>
                    <a:pt x="62188" y="42722"/>
                  </a:lnTo>
                  <a:lnTo>
                    <a:pt x="42343" y="72239"/>
                  </a:lnTo>
                  <a:lnTo>
                    <a:pt x="17707" y="134616"/>
                  </a:lnTo>
                  <a:lnTo>
                    <a:pt x="4563" y="185074"/>
                  </a:lnTo>
                  <a:lnTo>
                    <a:pt x="753" y="240102"/>
                  </a:lnTo>
                  <a:lnTo>
                    <a:pt x="0" y="296031"/>
                  </a:lnTo>
                  <a:lnTo>
                    <a:pt x="6136" y="320957"/>
                  </a:lnTo>
                  <a:lnTo>
                    <a:pt x="35743" y="383523"/>
                  </a:lnTo>
                  <a:lnTo>
                    <a:pt x="70115" y="433789"/>
                  </a:lnTo>
                  <a:lnTo>
                    <a:pt x="126783" y="469180"/>
                  </a:lnTo>
                  <a:lnTo>
                    <a:pt x="163517" y="478187"/>
                  </a:lnTo>
                  <a:lnTo>
                    <a:pt x="223917" y="480061"/>
                  </a:lnTo>
                  <a:lnTo>
                    <a:pt x="283094" y="467227"/>
                  </a:lnTo>
                  <a:lnTo>
                    <a:pt x="336597" y="438847"/>
                  </a:lnTo>
                  <a:lnTo>
                    <a:pt x="396767" y="397662"/>
                  </a:lnTo>
                  <a:lnTo>
                    <a:pt x="427356" y="364069"/>
                  </a:lnTo>
                  <a:lnTo>
                    <a:pt x="455380" y="302811"/>
                  </a:lnTo>
                  <a:lnTo>
                    <a:pt x="467616" y="253610"/>
                  </a:lnTo>
                  <a:lnTo>
                    <a:pt x="469488" y="198139"/>
                  </a:lnTo>
                  <a:lnTo>
                    <a:pt x="466791" y="166252"/>
                  </a:lnTo>
                  <a:lnTo>
                    <a:pt x="454229" y="124036"/>
                  </a:lnTo>
                  <a:lnTo>
                    <a:pt x="430431" y="85021"/>
                  </a:lnTo>
                  <a:lnTo>
                    <a:pt x="373224" y="32947"/>
                  </a:lnTo>
                  <a:lnTo>
                    <a:pt x="345591" y="17350"/>
                  </a:lnTo>
                  <a:lnTo>
                    <a:pt x="305142" y="81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2137285" y="3484932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2309317" y="3088911"/>
              <a:ext cx="343865" cy="497077"/>
            </a:xfrm>
            <a:custGeom>
              <a:avLst/>
              <a:gdLst/>
              <a:ahLst/>
              <a:cxnLst/>
              <a:rect l="0" t="0" r="0" b="0"/>
              <a:pathLst>
                <a:path w="343865" h="497077">
                  <a:moveTo>
                    <a:pt x="70123" y="16995"/>
                  </a:moveTo>
                  <a:lnTo>
                    <a:pt x="44929" y="78106"/>
                  </a:lnTo>
                  <a:lnTo>
                    <a:pt x="24879" y="132538"/>
                  </a:lnTo>
                  <a:lnTo>
                    <a:pt x="8494" y="158725"/>
                  </a:lnTo>
                  <a:lnTo>
                    <a:pt x="4471" y="159445"/>
                  </a:lnTo>
                  <a:lnTo>
                    <a:pt x="1788" y="155246"/>
                  </a:lnTo>
                  <a:lnTo>
                    <a:pt x="0" y="147767"/>
                  </a:lnTo>
                  <a:lnTo>
                    <a:pt x="3072" y="120473"/>
                  </a:lnTo>
                  <a:lnTo>
                    <a:pt x="15761" y="79809"/>
                  </a:lnTo>
                  <a:lnTo>
                    <a:pt x="39584" y="41101"/>
                  </a:lnTo>
                  <a:lnTo>
                    <a:pt x="72409" y="10579"/>
                  </a:lnTo>
                  <a:lnTo>
                    <a:pt x="95316" y="2445"/>
                  </a:lnTo>
                  <a:lnTo>
                    <a:pt x="119924" y="0"/>
                  </a:lnTo>
                  <a:lnTo>
                    <a:pt x="142560" y="2813"/>
                  </a:lnTo>
                  <a:lnTo>
                    <a:pt x="175034" y="16563"/>
                  </a:lnTo>
                  <a:lnTo>
                    <a:pt x="201293" y="41044"/>
                  </a:lnTo>
                  <a:lnTo>
                    <a:pt x="218303" y="70524"/>
                  </a:lnTo>
                  <a:lnTo>
                    <a:pt x="238220" y="133850"/>
                  </a:lnTo>
                  <a:lnTo>
                    <a:pt x="246957" y="194756"/>
                  </a:lnTo>
                  <a:lnTo>
                    <a:pt x="248470" y="245790"/>
                  </a:lnTo>
                  <a:lnTo>
                    <a:pt x="239406" y="307031"/>
                  </a:lnTo>
                  <a:lnTo>
                    <a:pt x="216299" y="364188"/>
                  </a:lnTo>
                  <a:lnTo>
                    <a:pt x="182266" y="425018"/>
                  </a:lnTo>
                  <a:lnTo>
                    <a:pt x="151200" y="457988"/>
                  </a:lnTo>
                  <a:lnTo>
                    <a:pt x="111614" y="487030"/>
                  </a:lnTo>
                  <a:lnTo>
                    <a:pt x="87784" y="494961"/>
                  </a:lnTo>
                  <a:lnTo>
                    <a:pt x="74878" y="497076"/>
                  </a:lnTo>
                  <a:lnTo>
                    <a:pt x="51179" y="493187"/>
                  </a:lnTo>
                  <a:lnTo>
                    <a:pt x="39946" y="488875"/>
                  </a:lnTo>
                  <a:lnTo>
                    <a:pt x="31288" y="481320"/>
                  </a:lnTo>
                  <a:lnTo>
                    <a:pt x="18548" y="460448"/>
                  </a:lnTo>
                  <a:lnTo>
                    <a:pt x="10388" y="416800"/>
                  </a:lnTo>
                  <a:lnTo>
                    <a:pt x="13559" y="372412"/>
                  </a:lnTo>
                  <a:lnTo>
                    <a:pt x="25096" y="350043"/>
                  </a:lnTo>
                  <a:lnTo>
                    <a:pt x="33086" y="340803"/>
                  </a:lnTo>
                  <a:lnTo>
                    <a:pt x="57562" y="330536"/>
                  </a:lnTo>
                  <a:lnTo>
                    <a:pt x="85597" y="327142"/>
                  </a:lnTo>
                  <a:lnTo>
                    <a:pt x="109756" y="329533"/>
                  </a:lnTo>
                  <a:lnTo>
                    <a:pt x="129072" y="337615"/>
                  </a:lnTo>
                  <a:lnTo>
                    <a:pt x="186490" y="375382"/>
                  </a:lnTo>
                  <a:lnTo>
                    <a:pt x="238652" y="401709"/>
                  </a:lnTo>
                  <a:lnTo>
                    <a:pt x="291231" y="420412"/>
                  </a:lnTo>
                  <a:lnTo>
                    <a:pt x="312283" y="421290"/>
                  </a:lnTo>
                  <a:lnTo>
                    <a:pt x="343864" y="41707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2737409" y="3289336"/>
              <a:ext cx="221099" cy="205671"/>
            </a:xfrm>
            <a:custGeom>
              <a:avLst/>
              <a:gdLst/>
              <a:ahLst/>
              <a:cxnLst/>
              <a:rect l="0" t="0" r="0" b="0"/>
              <a:pathLst>
                <a:path w="221099" h="205671">
                  <a:moveTo>
                    <a:pt x="0" y="100840"/>
                  </a:moveTo>
                  <a:lnTo>
                    <a:pt x="14654" y="159456"/>
                  </a:lnTo>
                  <a:lnTo>
                    <a:pt x="19160" y="199836"/>
                  </a:lnTo>
                  <a:lnTo>
                    <a:pt x="18622" y="205442"/>
                  </a:lnTo>
                  <a:lnTo>
                    <a:pt x="17094" y="205670"/>
                  </a:lnTo>
                  <a:lnTo>
                    <a:pt x="6236" y="180818"/>
                  </a:lnTo>
                  <a:lnTo>
                    <a:pt x="1848" y="146634"/>
                  </a:lnTo>
                  <a:lnTo>
                    <a:pt x="11696" y="87676"/>
                  </a:lnTo>
                  <a:lnTo>
                    <a:pt x="24797" y="39228"/>
                  </a:lnTo>
                  <a:lnTo>
                    <a:pt x="37927" y="20424"/>
                  </a:lnTo>
                  <a:lnTo>
                    <a:pt x="46342" y="12134"/>
                  </a:lnTo>
                  <a:lnTo>
                    <a:pt x="68169" y="2923"/>
                  </a:lnTo>
                  <a:lnTo>
                    <a:pt x="92299" y="0"/>
                  </a:lnTo>
                  <a:lnTo>
                    <a:pt x="114721" y="2600"/>
                  </a:lnTo>
                  <a:lnTo>
                    <a:pt x="136385" y="13894"/>
                  </a:lnTo>
                  <a:lnTo>
                    <a:pt x="156542" y="31782"/>
                  </a:lnTo>
                  <a:lnTo>
                    <a:pt x="195887" y="89305"/>
                  </a:lnTo>
                  <a:lnTo>
                    <a:pt x="211809" y="121599"/>
                  </a:lnTo>
                  <a:lnTo>
                    <a:pt x="219875" y="176594"/>
                  </a:lnTo>
                  <a:lnTo>
                    <a:pt x="221098" y="19559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3253305" y="3221720"/>
              <a:ext cx="136872" cy="10529"/>
            </a:xfrm>
            <a:custGeom>
              <a:avLst/>
              <a:gdLst/>
              <a:ahLst/>
              <a:cxnLst/>
              <a:rect l="0" t="0" r="0" b="0"/>
              <a:pathLst>
                <a:path w="136872" h="10529">
                  <a:moveTo>
                    <a:pt x="136871" y="0"/>
                  </a:moveTo>
                  <a:lnTo>
                    <a:pt x="82726" y="0"/>
                  </a:lnTo>
                  <a:lnTo>
                    <a:pt x="24586" y="7236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3253305" y="3350257"/>
              <a:ext cx="147400" cy="8334"/>
            </a:xfrm>
            <a:custGeom>
              <a:avLst/>
              <a:gdLst/>
              <a:ahLst/>
              <a:cxnLst/>
              <a:rect l="0" t="0" r="0" b="0"/>
              <a:pathLst>
                <a:path w="147400" h="8334">
                  <a:moveTo>
                    <a:pt x="147399" y="8333"/>
                  </a:moveTo>
                  <a:lnTo>
                    <a:pt x="109921" y="0"/>
                  </a:lnTo>
                  <a:lnTo>
                    <a:pt x="75074" y="1575"/>
                  </a:lnTo>
                  <a:lnTo>
                    <a:pt x="11675" y="7740"/>
                  </a:lnTo>
                  <a:lnTo>
                    <a:pt x="0" y="833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3547388" y="3007183"/>
              <a:ext cx="516613" cy="542066"/>
            </a:xfrm>
            <a:custGeom>
              <a:avLst/>
              <a:gdLst/>
              <a:ahLst/>
              <a:cxnLst/>
              <a:rect l="0" t="0" r="0" b="0"/>
              <a:pathLst>
                <a:path w="516613" h="542066">
                  <a:moveTo>
                    <a:pt x="53358" y="3967"/>
                  </a:moveTo>
                  <a:lnTo>
                    <a:pt x="37717" y="30353"/>
                  </a:lnTo>
                  <a:lnTo>
                    <a:pt x="18514" y="87279"/>
                  </a:lnTo>
                  <a:lnTo>
                    <a:pt x="6614" y="129175"/>
                  </a:lnTo>
                  <a:lnTo>
                    <a:pt x="20258" y="73099"/>
                  </a:lnTo>
                  <a:lnTo>
                    <a:pt x="43917" y="37423"/>
                  </a:lnTo>
                  <a:lnTo>
                    <a:pt x="58520" y="23516"/>
                  </a:lnTo>
                  <a:lnTo>
                    <a:pt x="106680" y="1183"/>
                  </a:lnTo>
                  <a:lnTo>
                    <a:pt x="130479" y="0"/>
                  </a:lnTo>
                  <a:lnTo>
                    <a:pt x="178296" y="8773"/>
                  </a:lnTo>
                  <a:lnTo>
                    <a:pt x="220367" y="30176"/>
                  </a:lnTo>
                  <a:lnTo>
                    <a:pt x="252420" y="60053"/>
                  </a:lnTo>
                  <a:lnTo>
                    <a:pt x="265832" y="80367"/>
                  </a:lnTo>
                  <a:lnTo>
                    <a:pt x="283975" y="131536"/>
                  </a:lnTo>
                  <a:lnTo>
                    <a:pt x="293234" y="192292"/>
                  </a:lnTo>
                  <a:lnTo>
                    <a:pt x="287827" y="252213"/>
                  </a:lnTo>
                  <a:lnTo>
                    <a:pt x="279307" y="309110"/>
                  </a:lnTo>
                  <a:lnTo>
                    <a:pt x="256378" y="372223"/>
                  </a:lnTo>
                  <a:lnTo>
                    <a:pt x="231544" y="425753"/>
                  </a:lnTo>
                  <a:lnTo>
                    <a:pt x="207929" y="464293"/>
                  </a:lnTo>
                  <a:lnTo>
                    <a:pt x="174098" y="503167"/>
                  </a:lnTo>
                  <a:lnTo>
                    <a:pt x="123200" y="532237"/>
                  </a:lnTo>
                  <a:lnTo>
                    <a:pt x="98437" y="541741"/>
                  </a:lnTo>
                  <a:lnTo>
                    <a:pt x="75733" y="542065"/>
                  </a:lnTo>
                  <a:lnTo>
                    <a:pt x="57063" y="535190"/>
                  </a:lnTo>
                  <a:lnTo>
                    <a:pt x="4442" y="491452"/>
                  </a:lnTo>
                  <a:lnTo>
                    <a:pt x="860" y="483375"/>
                  </a:lnTo>
                  <a:lnTo>
                    <a:pt x="0" y="465042"/>
                  </a:lnTo>
                  <a:lnTo>
                    <a:pt x="6636" y="448315"/>
                  </a:lnTo>
                  <a:lnTo>
                    <a:pt x="41130" y="388092"/>
                  </a:lnTo>
                  <a:lnTo>
                    <a:pt x="99723" y="344528"/>
                  </a:lnTo>
                  <a:lnTo>
                    <a:pt x="124657" y="336651"/>
                  </a:lnTo>
                  <a:lnTo>
                    <a:pt x="165341" y="335337"/>
                  </a:lnTo>
                  <a:lnTo>
                    <a:pt x="227375" y="349724"/>
                  </a:lnTo>
                  <a:lnTo>
                    <a:pt x="286797" y="380905"/>
                  </a:lnTo>
                  <a:lnTo>
                    <a:pt x="346777" y="420629"/>
                  </a:lnTo>
                  <a:lnTo>
                    <a:pt x="400617" y="456565"/>
                  </a:lnTo>
                  <a:lnTo>
                    <a:pt x="454055" y="490332"/>
                  </a:lnTo>
                  <a:lnTo>
                    <a:pt x="516612" y="53039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0" name="Group 129"/>
          <p:cNvGrpSpPr/>
          <p:nvPr/>
        </p:nvGrpSpPr>
        <p:grpSpPr>
          <a:xfrm>
            <a:off x="6149332" y="3686782"/>
            <a:ext cx="4006395" cy="764421"/>
            <a:chOff x="6149332" y="3686782"/>
            <a:chExt cx="4006395" cy="764421"/>
          </a:xfrm>
        </p:grpSpPr>
        <p:sp>
          <p:nvSpPr>
            <p:cNvPr id="108" name="Freeform 107"/>
            <p:cNvSpPr/>
            <p:nvPr/>
          </p:nvSpPr>
          <p:spPr>
            <a:xfrm>
              <a:off x="6327627" y="3779730"/>
              <a:ext cx="235850" cy="355939"/>
            </a:xfrm>
            <a:custGeom>
              <a:avLst/>
              <a:gdLst/>
              <a:ahLst/>
              <a:cxnLst/>
              <a:rect l="0" t="0" r="0" b="0"/>
              <a:pathLst>
                <a:path w="235850" h="355939">
                  <a:moveTo>
                    <a:pt x="210570" y="0"/>
                  </a:moveTo>
                  <a:lnTo>
                    <a:pt x="173091" y="8334"/>
                  </a:lnTo>
                  <a:lnTo>
                    <a:pt x="116423" y="16306"/>
                  </a:lnTo>
                  <a:lnTo>
                    <a:pt x="63251" y="5931"/>
                  </a:lnTo>
                  <a:lnTo>
                    <a:pt x="42150" y="5756"/>
                  </a:lnTo>
                  <a:lnTo>
                    <a:pt x="31609" y="7347"/>
                  </a:lnTo>
                  <a:lnTo>
                    <a:pt x="25752" y="13087"/>
                  </a:lnTo>
                  <a:lnTo>
                    <a:pt x="23017" y="21593"/>
                  </a:lnTo>
                  <a:lnTo>
                    <a:pt x="21315" y="82176"/>
                  </a:lnTo>
                  <a:lnTo>
                    <a:pt x="21107" y="137159"/>
                  </a:lnTo>
                  <a:lnTo>
                    <a:pt x="22249" y="156886"/>
                  </a:lnTo>
                  <a:lnTo>
                    <a:pt x="24191" y="157233"/>
                  </a:lnTo>
                  <a:lnTo>
                    <a:pt x="31809" y="149430"/>
                  </a:lnTo>
                  <a:lnTo>
                    <a:pt x="46892" y="138163"/>
                  </a:lnTo>
                  <a:lnTo>
                    <a:pt x="68414" y="131596"/>
                  </a:lnTo>
                  <a:lnTo>
                    <a:pt x="93577" y="129847"/>
                  </a:lnTo>
                  <a:lnTo>
                    <a:pt x="156154" y="141304"/>
                  </a:lnTo>
                  <a:lnTo>
                    <a:pt x="183398" y="156772"/>
                  </a:lnTo>
                  <a:lnTo>
                    <a:pt x="206288" y="187351"/>
                  </a:lnTo>
                  <a:lnTo>
                    <a:pt x="230600" y="244991"/>
                  </a:lnTo>
                  <a:lnTo>
                    <a:pt x="235849" y="271492"/>
                  </a:lnTo>
                  <a:lnTo>
                    <a:pt x="234283" y="298868"/>
                  </a:lnTo>
                  <a:lnTo>
                    <a:pt x="223449" y="320393"/>
                  </a:lnTo>
                  <a:lnTo>
                    <a:pt x="206936" y="336590"/>
                  </a:lnTo>
                  <a:lnTo>
                    <a:pt x="187897" y="347687"/>
                  </a:lnTo>
                  <a:lnTo>
                    <a:pt x="138674" y="355938"/>
                  </a:lnTo>
                  <a:lnTo>
                    <a:pt x="83891" y="354449"/>
                  </a:lnTo>
                  <a:lnTo>
                    <a:pt x="24739" y="339958"/>
                  </a:lnTo>
                  <a:lnTo>
                    <a:pt x="0" y="32638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6149332" y="3686782"/>
              <a:ext cx="576787" cy="583639"/>
            </a:xfrm>
            <a:custGeom>
              <a:avLst/>
              <a:gdLst/>
              <a:ahLst/>
              <a:cxnLst/>
              <a:rect l="0" t="0" r="0" b="0"/>
              <a:pathLst>
                <a:path w="576787" h="583639">
                  <a:moveTo>
                    <a:pt x="494150" y="61363"/>
                  </a:moveTo>
                  <a:lnTo>
                    <a:pt x="451458" y="46790"/>
                  </a:lnTo>
                  <a:lnTo>
                    <a:pt x="390912" y="17546"/>
                  </a:lnTo>
                  <a:lnTo>
                    <a:pt x="327581" y="4293"/>
                  </a:lnTo>
                  <a:lnTo>
                    <a:pt x="289078" y="0"/>
                  </a:lnTo>
                  <a:lnTo>
                    <a:pt x="232976" y="15360"/>
                  </a:lnTo>
                  <a:lnTo>
                    <a:pt x="173022" y="40924"/>
                  </a:lnTo>
                  <a:lnTo>
                    <a:pt x="110270" y="85593"/>
                  </a:lnTo>
                  <a:lnTo>
                    <a:pt x="63602" y="130750"/>
                  </a:lnTo>
                  <a:lnTo>
                    <a:pt x="30164" y="191966"/>
                  </a:lnTo>
                  <a:lnTo>
                    <a:pt x="11081" y="247211"/>
                  </a:lnTo>
                  <a:lnTo>
                    <a:pt x="2799" y="284495"/>
                  </a:lnTo>
                  <a:lnTo>
                    <a:pt x="0" y="344604"/>
                  </a:lnTo>
                  <a:lnTo>
                    <a:pt x="9022" y="404397"/>
                  </a:lnTo>
                  <a:lnTo>
                    <a:pt x="32121" y="461269"/>
                  </a:lnTo>
                  <a:lnTo>
                    <a:pt x="55435" y="500388"/>
                  </a:lnTo>
                  <a:lnTo>
                    <a:pt x="94755" y="539458"/>
                  </a:lnTo>
                  <a:lnTo>
                    <a:pt x="138656" y="568536"/>
                  </a:lnTo>
                  <a:lnTo>
                    <a:pt x="198108" y="583638"/>
                  </a:lnTo>
                  <a:lnTo>
                    <a:pt x="237977" y="583439"/>
                  </a:lnTo>
                  <a:lnTo>
                    <a:pt x="300885" y="576903"/>
                  </a:lnTo>
                  <a:lnTo>
                    <a:pt x="362375" y="562712"/>
                  </a:lnTo>
                  <a:lnTo>
                    <a:pt x="419735" y="545606"/>
                  </a:lnTo>
                  <a:lnTo>
                    <a:pt x="440020" y="537455"/>
                  </a:lnTo>
                  <a:lnTo>
                    <a:pt x="502190" y="484422"/>
                  </a:lnTo>
                  <a:lnTo>
                    <a:pt x="532263" y="449217"/>
                  </a:lnTo>
                  <a:lnTo>
                    <a:pt x="552328" y="407297"/>
                  </a:lnTo>
                  <a:lnTo>
                    <a:pt x="567557" y="355170"/>
                  </a:lnTo>
                  <a:lnTo>
                    <a:pt x="576241" y="299813"/>
                  </a:lnTo>
                  <a:lnTo>
                    <a:pt x="576786" y="244988"/>
                  </a:lnTo>
                  <a:lnTo>
                    <a:pt x="568678" y="210137"/>
                  </a:lnTo>
                  <a:lnTo>
                    <a:pt x="539446" y="146881"/>
                  </a:lnTo>
                  <a:lnTo>
                    <a:pt x="507682" y="107618"/>
                  </a:lnTo>
                  <a:lnTo>
                    <a:pt x="451375" y="64928"/>
                  </a:lnTo>
                  <a:lnTo>
                    <a:pt x="399393" y="4030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7022507" y="3974183"/>
              <a:ext cx="53468" cy="268802"/>
            </a:xfrm>
            <a:custGeom>
              <a:avLst/>
              <a:gdLst/>
              <a:ahLst/>
              <a:cxnLst/>
              <a:rect l="0" t="0" r="0" b="0"/>
              <a:pathLst>
                <a:path w="53468" h="268802">
                  <a:moveTo>
                    <a:pt x="31586" y="5589"/>
                  </a:moveTo>
                  <a:lnTo>
                    <a:pt x="48354" y="0"/>
                  </a:lnTo>
                  <a:lnTo>
                    <a:pt x="52123" y="1863"/>
                  </a:lnTo>
                  <a:lnTo>
                    <a:pt x="53467" y="6614"/>
                  </a:lnTo>
                  <a:lnTo>
                    <a:pt x="50412" y="58799"/>
                  </a:lnTo>
                  <a:lnTo>
                    <a:pt x="32879" y="119781"/>
                  </a:lnTo>
                  <a:lnTo>
                    <a:pt x="17804" y="177234"/>
                  </a:lnTo>
                  <a:lnTo>
                    <a:pt x="4730" y="231303"/>
                  </a:lnTo>
                  <a:lnTo>
                    <a:pt x="0" y="26880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6885637" y="3863958"/>
              <a:ext cx="368498" cy="126343"/>
            </a:xfrm>
            <a:custGeom>
              <a:avLst/>
              <a:gdLst/>
              <a:ahLst/>
              <a:cxnLst/>
              <a:rect l="0" t="0" r="0" b="0"/>
              <a:pathLst>
                <a:path w="368498" h="126343">
                  <a:moveTo>
                    <a:pt x="368497" y="0"/>
                  </a:moveTo>
                  <a:lnTo>
                    <a:pt x="313356" y="14654"/>
                  </a:lnTo>
                  <a:lnTo>
                    <a:pt x="257563" y="28198"/>
                  </a:lnTo>
                  <a:lnTo>
                    <a:pt x="195095" y="45640"/>
                  </a:lnTo>
                  <a:lnTo>
                    <a:pt x="140096" y="60835"/>
                  </a:lnTo>
                  <a:lnTo>
                    <a:pt x="84172" y="85153"/>
                  </a:lnTo>
                  <a:lnTo>
                    <a:pt x="24776" y="111040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6896165" y="4179813"/>
              <a:ext cx="294800" cy="73701"/>
            </a:xfrm>
            <a:custGeom>
              <a:avLst/>
              <a:gdLst/>
              <a:ahLst/>
              <a:cxnLst/>
              <a:rect l="0" t="0" r="0" b="0"/>
              <a:pathLst>
                <a:path w="294800" h="73701">
                  <a:moveTo>
                    <a:pt x="294799" y="0"/>
                  </a:moveTo>
                  <a:lnTo>
                    <a:pt x="240924" y="17959"/>
                  </a:lnTo>
                  <a:lnTo>
                    <a:pt x="178877" y="38641"/>
                  </a:lnTo>
                  <a:lnTo>
                    <a:pt x="133730" y="49530"/>
                  </a:lnTo>
                  <a:lnTo>
                    <a:pt x="80099" y="57617"/>
                  </a:lnTo>
                  <a:lnTo>
                    <a:pt x="25020" y="70773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7222549" y="4042780"/>
              <a:ext cx="151925" cy="158091"/>
            </a:xfrm>
            <a:custGeom>
              <a:avLst/>
              <a:gdLst/>
              <a:ahLst/>
              <a:cxnLst/>
              <a:rect l="0" t="0" r="0" b="0"/>
              <a:pathLst>
                <a:path w="151925" h="158091">
                  <a:moveTo>
                    <a:pt x="0" y="31748"/>
                  </a:moveTo>
                  <a:lnTo>
                    <a:pt x="11453" y="89012"/>
                  </a:lnTo>
                  <a:lnTo>
                    <a:pt x="15619" y="120370"/>
                  </a:lnTo>
                  <a:lnTo>
                    <a:pt x="13571" y="149904"/>
                  </a:lnTo>
                  <a:lnTo>
                    <a:pt x="11386" y="156142"/>
                  </a:lnTo>
                  <a:lnTo>
                    <a:pt x="8761" y="156791"/>
                  </a:lnTo>
                  <a:lnTo>
                    <a:pt x="5841" y="153715"/>
                  </a:lnTo>
                  <a:lnTo>
                    <a:pt x="1730" y="127028"/>
                  </a:lnTo>
                  <a:lnTo>
                    <a:pt x="11681" y="73931"/>
                  </a:lnTo>
                  <a:lnTo>
                    <a:pt x="30384" y="31761"/>
                  </a:lnTo>
                  <a:lnTo>
                    <a:pt x="55405" y="5756"/>
                  </a:lnTo>
                  <a:lnTo>
                    <a:pt x="65013" y="1552"/>
                  </a:lnTo>
                  <a:lnTo>
                    <a:pt x="85046" y="0"/>
                  </a:lnTo>
                  <a:lnTo>
                    <a:pt x="102529" y="6329"/>
                  </a:lnTo>
                  <a:lnTo>
                    <a:pt x="110466" y="11293"/>
                  </a:lnTo>
                  <a:lnTo>
                    <a:pt x="122406" y="26166"/>
                  </a:lnTo>
                  <a:lnTo>
                    <a:pt x="147053" y="84825"/>
                  </a:lnTo>
                  <a:lnTo>
                    <a:pt x="151924" y="105641"/>
                  </a:lnTo>
                  <a:lnTo>
                    <a:pt x="147399" y="15809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7433119" y="4000829"/>
              <a:ext cx="147400" cy="226372"/>
            </a:xfrm>
            <a:custGeom>
              <a:avLst/>
              <a:gdLst/>
              <a:ahLst/>
              <a:cxnLst/>
              <a:rect l="0" t="0" r="0" b="0"/>
              <a:pathLst>
                <a:path w="147400" h="226372">
                  <a:moveTo>
                    <a:pt x="0" y="42114"/>
                  </a:moveTo>
                  <a:lnTo>
                    <a:pt x="17958" y="95989"/>
                  </a:lnTo>
                  <a:lnTo>
                    <a:pt x="40738" y="153150"/>
                  </a:lnTo>
                  <a:lnTo>
                    <a:pt x="62528" y="209941"/>
                  </a:lnTo>
                  <a:lnTo>
                    <a:pt x="66251" y="220679"/>
                  </a:lnTo>
                  <a:lnTo>
                    <a:pt x="71074" y="225498"/>
                  </a:lnTo>
                  <a:lnTo>
                    <a:pt x="76628" y="226371"/>
                  </a:lnTo>
                  <a:lnTo>
                    <a:pt x="82671" y="224613"/>
                  </a:lnTo>
                  <a:lnTo>
                    <a:pt x="86700" y="218762"/>
                  </a:lnTo>
                  <a:lnTo>
                    <a:pt x="102455" y="156706"/>
                  </a:lnTo>
                  <a:lnTo>
                    <a:pt x="119413" y="96213"/>
                  </a:lnTo>
                  <a:lnTo>
                    <a:pt x="136882" y="33972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7630425" y="3997895"/>
              <a:ext cx="121639" cy="192448"/>
            </a:xfrm>
            <a:custGeom>
              <a:avLst/>
              <a:gdLst/>
              <a:ahLst/>
              <a:cxnLst/>
              <a:rect l="0" t="0" r="0" b="0"/>
              <a:pathLst>
                <a:path w="121639" h="192448">
                  <a:moveTo>
                    <a:pt x="13264" y="97690"/>
                  </a:moveTo>
                  <a:lnTo>
                    <a:pt x="18853" y="114458"/>
                  </a:lnTo>
                  <a:lnTo>
                    <a:pt x="25179" y="119397"/>
                  </a:lnTo>
                  <a:lnTo>
                    <a:pt x="44686" y="124885"/>
                  </a:lnTo>
                  <a:lnTo>
                    <a:pt x="76386" y="122386"/>
                  </a:lnTo>
                  <a:lnTo>
                    <a:pt x="94351" y="114125"/>
                  </a:lnTo>
                  <a:lnTo>
                    <a:pt x="102416" y="108647"/>
                  </a:lnTo>
                  <a:lnTo>
                    <a:pt x="114499" y="93201"/>
                  </a:lnTo>
                  <a:lnTo>
                    <a:pt x="119358" y="84169"/>
                  </a:lnTo>
                  <a:lnTo>
                    <a:pt x="121638" y="61655"/>
                  </a:lnTo>
                  <a:lnTo>
                    <a:pt x="117582" y="38391"/>
                  </a:lnTo>
                  <a:lnTo>
                    <a:pt x="107980" y="20252"/>
                  </a:lnTo>
                  <a:lnTo>
                    <a:pt x="92795" y="7511"/>
                  </a:lnTo>
                  <a:lnTo>
                    <a:pt x="83832" y="2476"/>
                  </a:lnTo>
                  <a:lnTo>
                    <a:pt x="64514" y="0"/>
                  </a:lnTo>
                  <a:lnTo>
                    <a:pt x="45401" y="3970"/>
                  </a:lnTo>
                  <a:lnTo>
                    <a:pt x="29106" y="13533"/>
                  </a:lnTo>
                  <a:lnTo>
                    <a:pt x="17185" y="31821"/>
                  </a:lnTo>
                  <a:lnTo>
                    <a:pt x="0" y="76100"/>
                  </a:lnTo>
                  <a:lnTo>
                    <a:pt x="105" y="113650"/>
                  </a:lnTo>
                  <a:lnTo>
                    <a:pt x="7545" y="148822"/>
                  </a:lnTo>
                  <a:lnTo>
                    <a:pt x="22748" y="175882"/>
                  </a:lnTo>
                  <a:lnTo>
                    <a:pt x="31285" y="181403"/>
                  </a:lnTo>
                  <a:lnTo>
                    <a:pt x="64487" y="189175"/>
                  </a:lnTo>
                  <a:lnTo>
                    <a:pt x="108021" y="19244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7812145" y="4032414"/>
              <a:ext cx="105286" cy="200056"/>
            </a:xfrm>
            <a:custGeom>
              <a:avLst/>
              <a:gdLst/>
              <a:ahLst/>
              <a:cxnLst/>
              <a:rect l="0" t="0" r="0" b="0"/>
              <a:pathLst>
                <a:path w="105286" h="200056">
                  <a:moveTo>
                    <a:pt x="0" y="73700"/>
                  </a:moveTo>
                  <a:lnTo>
                    <a:pt x="8333" y="111178"/>
                  </a:lnTo>
                  <a:lnTo>
                    <a:pt x="15684" y="162601"/>
                  </a:lnTo>
                  <a:lnTo>
                    <a:pt x="25054" y="198307"/>
                  </a:lnTo>
                  <a:lnTo>
                    <a:pt x="27231" y="200055"/>
                  </a:lnTo>
                  <a:lnTo>
                    <a:pt x="29650" y="186400"/>
                  </a:lnTo>
                  <a:lnTo>
                    <a:pt x="19877" y="133341"/>
                  </a:lnTo>
                  <a:lnTo>
                    <a:pt x="12375" y="80021"/>
                  </a:lnTo>
                  <a:lnTo>
                    <a:pt x="17587" y="55452"/>
                  </a:lnTo>
                  <a:lnTo>
                    <a:pt x="22254" y="43987"/>
                  </a:lnTo>
                  <a:lnTo>
                    <a:pt x="36796" y="28129"/>
                  </a:lnTo>
                  <a:lnTo>
                    <a:pt x="74729" y="8416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7980351" y="4019113"/>
              <a:ext cx="148685" cy="187709"/>
            </a:xfrm>
            <a:custGeom>
              <a:avLst/>
              <a:gdLst/>
              <a:ahLst/>
              <a:cxnLst/>
              <a:rect l="0" t="0" r="0" b="0"/>
              <a:pathLst>
                <a:path w="148685" h="187709">
                  <a:moveTo>
                    <a:pt x="95006" y="13301"/>
                  </a:moveTo>
                  <a:lnTo>
                    <a:pt x="83828" y="2123"/>
                  </a:lnTo>
                  <a:lnTo>
                    <a:pt x="77026" y="0"/>
                  </a:lnTo>
                  <a:lnTo>
                    <a:pt x="50685" y="2601"/>
                  </a:lnTo>
                  <a:lnTo>
                    <a:pt x="21823" y="11951"/>
                  </a:lnTo>
                  <a:lnTo>
                    <a:pt x="5549" y="22839"/>
                  </a:lnTo>
                  <a:lnTo>
                    <a:pt x="1443" y="30189"/>
                  </a:lnTo>
                  <a:lnTo>
                    <a:pt x="0" y="47713"/>
                  </a:lnTo>
                  <a:lnTo>
                    <a:pt x="3593" y="54960"/>
                  </a:lnTo>
                  <a:lnTo>
                    <a:pt x="16943" y="66131"/>
                  </a:lnTo>
                  <a:lnTo>
                    <a:pt x="74491" y="90219"/>
                  </a:lnTo>
                  <a:lnTo>
                    <a:pt x="128103" y="126196"/>
                  </a:lnTo>
                  <a:lnTo>
                    <a:pt x="142081" y="143025"/>
                  </a:lnTo>
                  <a:lnTo>
                    <a:pt x="147447" y="152426"/>
                  </a:lnTo>
                  <a:lnTo>
                    <a:pt x="148684" y="161034"/>
                  </a:lnTo>
                  <a:lnTo>
                    <a:pt x="143819" y="176836"/>
                  </a:lnTo>
                  <a:lnTo>
                    <a:pt x="135737" y="181986"/>
                  </a:lnTo>
                  <a:lnTo>
                    <a:pt x="111159" y="187708"/>
                  </a:lnTo>
                  <a:lnTo>
                    <a:pt x="64437" y="185340"/>
                  </a:lnTo>
                  <a:lnTo>
                    <a:pt x="40086" y="177111"/>
                  </a:lnTo>
                  <a:lnTo>
                    <a:pt x="10779" y="16070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8126841" y="3993156"/>
              <a:ext cx="264372" cy="247138"/>
            </a:xfrm>
            <a:custGeom>
              <a:avLst/>
              <a:gdLst/>
              <a:ahLst/>
              <a:cxnLst/>
              <a:rect l="0" t="0" r="0" b="0"/>
              <a:pathLst>
                <a:path w="264372" h="247138">
                  <a:moveTo>
                    <a:pt x="32744" y="112958"/>
                  </a:moveTo>
                  <a:lnTo>
                    <a:pt x="60301" y="120193"/>
                  </a:lnTo>
                  <a:lnTo>
                    <a:pt x="116523" y="119716"/>
                  </a:lnTo>
                  <a:lnTo>
                    <a:pt x="143678" y="113622"/>
                  </a:lnTo>
                  <a:lnTo>
                    <a:pt x="167446" y="103114"/>
                  </a:lnTo>
                  <a:lnTo>
                    <a:pt x="183469" y="87526"/>
                  </a:lnTo>
                  <a:lnTo>
                    <a:pt x="189380" y="78455"/>
                  </a:lnTo>
                  <a:lnTo>
                    <a:pt x="192827" y="59019"/>
                  </a:lnTo>
                  <a:lnTo>
                    <a:pt x="192109" y="48923"/>
                  </a:lnTo>
                  <a:lnTo>
                    <a:pt x="185071" y="31465"/>
                  </a:lnTo>
                  <a:lnTo>
                    <a:pt x="179919" y="23534"/>
                  </a:lnTo>
                  <a:lnTo>
                    <a:pt x="164835" y="11603"/>
                  </a:lnTo>
                  <a:lnTo>
                    <a:pt x="145264" y="3570"/>
                  </a:lnTo>
                  <a:lnTo>
                    <a:pt x="120967" y="0"/>
                  </a:lnTo>
                  <a:lnTo>
                    <a:pt x="100811" y="4653"/>
                  </a:lnTo>
                  <a:lnTo>
                    <a:pt x="68806" y="26703"/>
                  </a:lnTo>
                  <a:lnTo>
                    <a:pt x="11725" y="84550"/>
                  </a:lnTo>
                  <a:lnTo>
                    <a:pt x="4694" y="94019"/>
                  </a:lnTo>
                  <a:lnTo>
                    <a:pt x="0" y="117019"/>
                  </a:lnTo>
                  <a:lnTo>
                    <a:pt x="2983" y="141669"/>
                  </a:lnTo>
                  <a:lnTo>
                    <a:pt x="17817" y="174107"/>
                  </a:lnTo>
                  <a:lnTo>
                    <a:pt x="50637" y="214005"/>
                  </a:lnTo>
                  <a:lnTo>
                    <a:pt x="77040" y="229985"/>
                  </a:lnTo>
                  <a:lnTo>
                    <a:pt x="128148" y="244695"/>
                  </a:lnTo>
                  <a:lnTo>
                    <a:pt x="179945" y="247137"/>
                  </a:lnTo>
                  <a:lnTo>
                    <a:pt x="241901" y="234973"/>
                  </a:lnTo>
                  <a:lnTo>
                    <a:pt x="264371" y="22877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8589065" y="3845828"/>
              <a:ext cx="356107" cy="379994"/>
            </a:xfrm>
            <a:custGeom>
              <a:avLst/>
              <a:gdLst/>
              <a:ahLst/>
              <a:cxnLst/>
              <a:rect l="0" t="0" r="0" b="0"/>
              <a:pathLst>
                <a:path w="356107" h="379994">
                  <a:moveTo>
                    <a:pt x="254873" y="18130"/>
                  </a:moveTo>
                  <a:lnTo>
                    <a:pt x="238105" y="6952"/>
                  </a:lnTo>
                  <a:lnTo>
                    <a:pt x="205320" y="0"/>
                  </a:lnTo>
                  <a:lnTo>
                    <a:pt x="165971" y="3530"/>
                  </a:lnTo>
                  <a:lnTo>
                    <a:pt x="130265" y="17574"/>
                  </a:lnTo>
                  <a:lnTo>
                    <a:pt x="76116" y="61557"/>
                  </a:lnTo>
                  <a:lnTo>
                    <a:pt x="47490" y="95338"/>
                  </a:lnTo>
                  <a:lnTo>
                    <a:pt x="16856" y="148675"/>
                  </a:lnTo>
                  <a:lnTo>
                    <a:pt x="945" y="190301"/>
                  </a:lnTo>
                  <a:lnTo>
                    <a:pt x="0" y="232270"/>
                  </a:lnTo>
                  <a:lnTo>
                    <a:pt x="11331" y="294439"/>
                  </a:lnTo>
                  <a:lnTo>
                    <a:pt x="28424" y="330457"/>
                  </a:lnTo>
                  <a:lnTo>
                    <a:pt x="41535" y="348405"/>
                  </a:lnTo>
                  <a:lnTo>
                    <a:pt x="67660" y="366074"/>
                  </a:lnTo>
                  <a:lnTo>
                    <a:pt x="103216" y="378718"/>
                  </a:lnTo>
                  <a:lnTo>
                    <a:pt x="126638" y="379993"/>
                  </a:lnTo>
                  <a:lnTo>
                    <a:pt x="182094" y="368206"/>
                  </a:lnTo>
                  <a:lnTo>
                    <a:pt x="231571" y="351750"/>
                  </a:lnTo>
                  <a:lnTo>
                    <a:pt x="269897" y="326316"/>
                  </a:lnTo>
                  <a:lnTo>
                    <a:pt x="314313" y="270141"/>
                  </a:lnTo>
                  <a:lnTo>
                    <a:pt x="346481" y="214964"/>
                  </a:lnTo>
                  <a:lnTo>
                    <a:pt x="356106" y="175107"/>
                  </a:lnTo>
                  <a:lnTo>
                    <a:pt x="355837" y="133662"/>
                  </a:lnTo>
                  <a:lnTo>
                    <a:pt x="350049" y="106912"/>
                  </a:lnTo>
                  <a:lnTo>
                    <a:pt x="333636" y="73292"/>
                  </a:lnTo>
                  <a:lnTo>
                    <a:pt x="289463" y="21602"/>
                  </a:lnTo>
                  <a:lnTo>
                    <a:pt x="275930" y="760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8939345" y="4006804"/>
              <a:ext cx="165094" cy="444399"/>
            </a:xfrm>
            <a:custGeom>
              <a:avLst/>
              <a:gdLst/>
              <a:ahLst/>
              <a:cxnLst/>
              <a:rect l="0" t="0" r="0" b="0"/>
              <a:pathLst>
                <a:path w="165094" h="444399">
                  <a:moveTo>
                    <a:pt x="9878" y="204595"/>
                  </a:moveTo>
                  <a:lnTo>
                    <a:pt x="18211" y="253526"/>
                  </a:lnTo>
                  <a:lnTo>
                    <a:pt x="19972" y="312656"/>
                  </a:lnTo>
                  <a:lnTo>
                    <a:pt x="14254" y="369396"/>
                  </a:lnTo>
                  <a:lnTo>
                    <a:pt x="18845" y="425664"/>
                  </a:lnTo>
                  <a:lnTo>
                    <a:pt x="18543" y="444398"/>
                  </a:lnTo>
                  <a:lnTo>
                    <a:pt x="16824" y="442842"/>
                  </a:lnTo>
                  <a:lnTo>
                    <a:pt x="14509" y="437126"/>
                  </a:lnTo>
                  <a:lnTo>
                    <a:pt x="10793" y="387094"/>
                  </a:lnTo>
                  <a:lnTo>
                    <a:pt x="10059" y="327818"/>
                  </a:lnTo>
                  <a:lnTo>
                    <a:pt x="9914" y="265720"/>
                  </a:lnTo>
                  <a:lnTo>
                    <a:pt x="9888" y="216987"/>
                  </a:lnTo>
                  <a:lnTo>
                    <a:pt x="2644" y="156523"/>
                  </a:lnTo>
                  <a:lnTo>
                    <a:pt x="0" y="99519"/>
                  </a:lnTo>
                  <a:lnTo>
                    <a:pt x="5067" y="48788"/>
                  </a:lnTo>
                  <a:lnTo>
                    <a:pt x="14041" y="15710"/>
                  </a:lnTo>
                  <a:lnTo>
                    <a:pt x="20842" y="8481"/>
                  </a:lnTo>
                  <a:lnTo>
                    <a:pt x="40876" y="450"/>
                  </a:lnTo>
                  <a:lnTo>
                    <a:pt x="62259" y="0"/>
                  </a:lnTo>
                  <a:lnTo>
                    <a:pt x="82291" y="4869"/>
                  </a:lnTo>
                  <a:lnTo>
                    <a:pt x="98993" y="14832"/>
                  </a:lnTo>
                  <a:lnTo>
                    <a:pt x="143052" y="63037"/>
                  </a:lnTo>
                  <a:lnTo>
                    <a:pt x="158651" y="90512"/>
                  </a:lnTo>
                  <a:lnTo>
                    <a:pt x="165093" y="126468"/>
                  </a:lnTo>
                  <a:lnTo>
                    <a:pt x="160360" y="146865"/>
                  </a:lnTo>
                  <a:lnTo>
                    <a:pt x="155823" y="155580"/>
                  </a:lnTo>
                  <a:lnTo>
                    <a:pt x="141423" y="168382"/>
                  </a:lnTo>
                  <a:lnTo>
                    <a:pt x="86229" y="198874"/>
                  </a:lnTo>
                  <a:lnTo>
                    <a:pt x="62520" y="20459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9083280" y="4029860"/>
              <a:ext cx="150213" cy="156382"/>
            </a:xfrm>
            <a:custGeom>
              <a:avLst/>
              <a:gdLst/>
              <a:ahLst/>
              <a:cxnLst/>
              <a:rect l="0" t="0" r="0" b="0"/>
              <a:pathLst>
                <a:path w="150213" h="156382">
                  <a:moveTo>
                    <a:pt x="23870" y="86782"/>
                  </a:moveTo>
                  <a:lnTo>
                    <a:pt x="51426" y="94018"/>
                  </a:lnTo>
                  <a:lnTo>
                    <a:pt x="104529" y="93541"/>
                  </a:lnTo>
                  <a:lnTo>
                    <a:pt x="126399" y="87446"/>
                  </a:lnTo>
                  <a:lnTo>
                    <a:pt x="143918" y="76939"/>
                  </a:lnTo>
                  <a:lnTo>
                    <a:pt x="148355" y="69691"/>
                  </a:lnTo>
                  <a:lnTo>
                    <a:pt x="150167" y="52280"/>
                  </a:lnTo>
                  <a:lnTo>
                    <a:pt x="139020" y="22747"/>
                  </a:lnTo>
                  <a:lnTo>
                    <a:pt x="124181" y="8409"/>
                  </a:lnTo>
                  <a:lnTo>
                    <a:pt x="115311" y="2948"/>
                  </a:lnTo>
                  <a:lnTo>
                    <a:pt x="92976" y="0"/>
                  </a:lnTo>
                  <a:lnTo>
                    <a:pt x="46099" y="7639"/>
                  </a:lnTo>
                  <a:lnTo>
                    <a:pt x="19278" y="22648"/>
                  </a:lnTo>
                  <a:lnTo>
                    <a:pt x="7011" y="44630"/>
                  </a:lnTo>
                  <a:lnTo>
                    <a:pt x="0" y="71557"/>
                  </a:lnTo>
                  <a:lnTo>
                    <a:pt x="783" y="95223"/>
                  </a:lnTo>
                  <a:lnTo>
                    <a:pt x="11269" y="114320"/>
                  </a:lnTo>
                  <a:lnTo>
                    <a:pt x="46598" y="145644"/>
                  </a:lnTo>
                  <a:lnTo>
                    <a:pt x="69846" y="153887"/>
                  </a:lnTo>
                  <a:lnTo>
                    <a:pt x="94607" y="156381"/>
                  </a:lnTo>
                  <a:lnTo>
                    <a:pt x="150212" y="14995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9262523" y="4026740"/>
              <a:ext cx="107840" cy="186980"/>
            </a:xfrm>
            <a:custGeom>
              <a:avLst/>
              <a:gdLst/>
              <a:ahLst/>
              <a:cxnLst/>
              <a:rect l="0" t="0" r="0" b="0"/>
              <a:pathLst>
                <a:path w="107840" h="186980">
                  <a:moveTo>
                    <a:pt x="34140" y="79374"/>
                  </a:moveTo>
                  <a:lnTo>
                    <a:pt x="37259" y="133518"/>
                  </a:lnTo>
                  <a:lnTo>
                    <a:pt x="49758" y="186979"/>
                  </a:lnTo>
                  <a:lnTo>
                    <a:pt x="49232" y="186206"/>
                  </a:lnTo>
                  <a:lnTo>
                    <a:pt x="33616" y="126259"/>
                  </a:lnTo>
                  <a:lnTo>
                    <a:pt x="20336" y="83907"/>
                  </a:lnTo>
                  <a:lnTo>
                    <a:pt x="478" y="38155"/>
                  </a:lnTo>
                  <a:lnTo>
                    <a:pt x="0" y="28498"/>
                  </a:lnTo>
                  <a:lnTo>
                    <a:pt x="5709" y="11529"/>
                  </a:lnTo>
                  <a:lnTo>
                    <a:pt x="12846" y="6068"/>
                  </a:lnTo>
                  <a:lnTo>
                    <a:pt x="33255" y="0"/>
                  </a:lnTo>
                  <a:lnTo>
                    <a:pt x="83546" y="4118"/>
                  </a:lnTo>
                  <a:lnTo>
                    <a:pt x="107839" y="567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9398609" y="4083088"/>
              <a:ext cx="171796" cy="159610"/>
            </a:xfrm>
            <a:custGeom>
              <a:avLst/>
              <a:gdLst/>
              <a:ahLst/>
              <a:cxnLst/>
              <a:rect l="0" t="0" r="0" b="0"/>
              <a:pathLst>
                <a:path w="171796" h="159610">
                  <a:moveTo>
                    <a:pt x="87567" y="33554"/>
                  </a:moveTo>
                  <a:lnTo>
                    <a:pt x="81978" y="16786"/>
                  </a:lnTo>
                  <a:lnTo>
                    <a:pt x="69875" y="5435"/>
                  </a:lnTo>
                  <a:lnTo>
                    <a:pt x="61734" y="770"/>
                  </a:lnTo>
                  <a:lnTo>
                    <a:pt x="53968" y="0"/>
                  </a:lnTo>
                  <a:lnTo>
                    <a:pt x="39098" y="5383"/>
                  </a:lnTo>
                  <a:lnTo>
                    <a:pt x="17574" y="21568"/>
                  </a:lnTo>
                  <a:lnTo>
                    <a:pt x="1967" y="52359"/>
                  </a:lnTo>
                  <a:lnTo>
                    <a:pt x="0" y="74667"/>
                  </a:lnTo>
                  <a:lnTo>
                    <a:pt x="5239" y="134245"/>
                  </a:lnTo>
                  <a:lnTo>
                    <a:pt x="14322" y="152785"/>
                  </a:lnTo>
                  <a:lnTo>
                    <a:pt x="21189" y="157495"/>
                  </a:lnTo>
                  <a:lnTo>
                    <a:pt x="38179" y="159609"/>
                  </a:lnTo>
                  <a:lnTo>
                    <a:pt x="54309" y="153529"/>
                  </a:lnTo>
                  <a:lnTo>
                    <a:pt x="61885" y="148633"/>
                  </a:lnTo>
                  <a:lnTo>
                    <a:pt x="73423" y="133833"/>
                  </a:lnTo>
                  <a:lnTo>
                    <a:pt x="90362" y="95736"/>
                  </a:lnTo>
                  <a:lnTo>
                    <a:pt x="97738" y="54199"/>
                  </a:lnTo>
                  <a:lnTo>
                    <a:pt x="100197" y="54336"/>
                  </a:lnTo>
                  <a:lnTo>
                    <a:pt x="106048" y="63848"/>
                  </a:lnTo>
                  <a:lnTo>
                    <a:pt x="134659" y="117423"/>
                  </a:lnTo>
                  <a:lnTo>
                    <a:pt x="153513" y="138863"/>
                  </a:lnTo>
                  <a:lnTo>
                    <a:pt x="171795" y="14936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9623096" y="3863958"/>
              <a:ext cx="21009" cy="379027"/>
            </a:xfrm>
            <a:custGeom>
              <a:avLst/>
              <a:gdLst/>
              <a:ahLst/>
              <a:cxnLst/>
              <a:rect l="0" t="0" r="0" b="0"/>
              <a:pathLst>
                <a:path w="21009" h="379027">
                  <a:moveTo>
                    <a:pt x="21008" y="0"/>
                  </a:moveTo>
                  <a:lnTo>
                    <a:pt x="6353" y="49552"/>
                  </a:lnTo>
                  <a:lnTo>
                    <a:pt x="1847" y="100080"/>
                  </a:lnTo>
                  <a:lnTo>
                    <a:pt x="512" y="159505"/>
                  </a:lnTo>
                  <a:lnTo>
                    <a:pt x="117" y="221566"/>
                  </a:lnTo>
                  <a:lnTo>
                    <a:pt x="0" y="278819"/>
                  </a:lnTo>
                  <a:lnTo>
                    <a:pt x="1130" y="339822"/>
                  </a:lnTo>
                  <a:lnTo>
                    <a:pt x="10479" y="37902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9496704" y="3990733"/>
              <a:ext cx="242157" cy="20625"/>
            </a:xfrm>
            <a:custGeom>
              <a:avLst/>
              <a:gdLst/>
              <a:ahLst/>
              <a:cxnLst/>
              <a:rect l="0" t="0" r="0" b="0"/>
              <a:pathLst>
                <a:path w="242157" h="20625">
                  <a:moveTo>
                    <a:pt x="242156" y="10096"/>
                  </a:moveTo>
                  <a:lnTo>
                    <a:pt x="193225" y="1762"/>
                  </a:lnTo>
                  <a:lnTo>
                    <a:pt x="134094" y="0"/>
                  </a:lnTo>
                  <a:lnTo>
                    <a:pt x="78524" y="822"/>
                  </a:lnTo>
                  <a:lnTo>
                    <a:pt x="21693" y="14233"/>
                  </a:lnTo>
                  <a:lnTo>
                    <a:pt x="0" y="2062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9738860" y="4095585"/>
              <a:ext cx="10529" cy="126343"/>
            </a:xfrm>
            <a:custGeom>
              <a:avLst/>
              <a:gdLst/>
              <a:ahLst/>
              <a:cxnLst/>
              <a:rect l="0" t="0" r="0" b="0"/>
              <a:pathLst>
                <a:path w="10529" h="126343">
                  <a:moveTo>
                    <a:pt x="0" y="0"/>
                  </a:moveTo>
                  <a:lnTo>
                    <a:pt x="5589" y="62093"/>
                  </a:lnTo>
                  <a:lnTo>
                    <a:pt x="9878" y="114646"/>
                  </a:lnTo>
                  <a:lnTo>
                    <a:pt x="10528" y="12634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9749388" y="3990300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9784147" y="4021809"/>
              <a:ext cx="278373" cy="233143"/>
            </a:xfrm>
            <a:custGeom>
              <a:avLst/>
              <a:gdLst/>
              <a:ahLst/>
              <a:cxnLst/>
              <a:rect l="0" t="0" r="0" b="0"/>
              <a:pathLst>
                <a:path w="278373" h="233143">
                  <a:moveTo>
                    <a:pt x="102112" y="73776"/>
                  </a:moveTo>
                  <a:lnTo>
                    <a:pt x="70830" y="83352"/>
                  </a:lnTo>
                  <a:lnTo>
                    <a:pt x="26835" y="118769"/>
                  </a:lnTo>
                  <a:lnTo>
                    <a:pt x="7538" y="148329"/>
                  </a:lnTo>
                  <a:lnTo>
                    <a:pt x="0" y="184903"/>
                  </a:lnTo>
                  <a:lnTo>
                    <a:pt x="4476" y="205444"/>
                  </a:lnTo>
                  <a:lnTo>
                    <a:pt x="8945" y="214197"/>
                  </a:lnTo>
                  <a:lnTo>
                    <a:pt x="23269" y="227043"/>
                  </a:lnTo>
                  <a:lnTo>
                    <a:pt x="32003" y="232106"/>
                  </a:lnTo>
                  <a:lnTo>
                    <a:pt x="41335" y="233142"/>
                  </a:lnTo>
                  <a:lnTo>
                    <a:pt x="61062" y="228053"/>
                  </a:lnTo>
                  <a:lnTo>
                    <a:pt x="86310" y="212035"/>
                  </a:lnTo>
                  <a:lnTo>
                    <a:pt x="108608" y="186881"/>
                  </a:lnTo>
                  <a:lnTo>
                    <a:pt x="124444" y="157202"/>
                  </a:lnTo>
                  <a:lnTo>
                    <a:pt x="126465" y="133471"/>
                  </a:lnTo>
                  <a:lnTo>
                    <a:pt x="118230" y="85698"/>
                  </a:lnTo>
                  <a:lnTo>
                    <a:pt x="103119" y="58721"/>
                  </a:lnTo>
                  <a:lnTo>
                    <a:pt x="103953" y="53211"/>
                  </a:lnTo>
                  <a:lnTo>
                    <a:pt x="109188" y="49537"/>
                  </a:lnTo>
                  <a:lnTo>
                    <a:pt x="117358" y="47089"/>
                  </a:lnTo>
                  <a:lnTo>
                    <a:pt x="125145" y="48965"/>
                  </a:lnTo>
                  <a:lnTo>
                    <a:pt x="140035" y="60410"/>
                  </a:lnTo>
                  <a:lnTo>
                    <a:pt x="155983" y="92172"/>
                  </a:lnTo>
                  <a:lnTo>
                    <a:pt x="170681" y="138761"/>
                  </a:lnTo>
                  <a:lnTo>
                    <a:pt x="177917" y="195624"/>
                  </a:lnTo>
                  <a:lnTo>
                    <a:pt x="180725" y="207651"/>
                  </a:lnTo>
                  <a:lnTo>
                    <a:pt x="180257" y="213329"/>
                  </a:lnTo>
                  <a:lnTo>
                    <a:pt x="177605" y="214774"/>
                  </a:lnTo>
                  <a:lnTo>
                    <a:pt x="173498" y="213398"/>
                  </a:lnTo>
                  <a:lnTo>
                    <a:pt x="165815" y="199391"/>
                  </a:lnTo>
                  <a:lnTo>
                    <a:pt x="158032" y="165198"/>
                  </a:lnTo>
                  <a:lnTo>
                    <a:pt x="155402" y="106133"/>
                  </a:lnTo>
                  <a:lnTo>
                    <a:pt x="166293" y="43678"/>
                  </a:lnTo>
                  <a:lnTo>
                    <a:pt x="173921" y="22965"/>
                  </a:lnTo>
                  <a:lnTo>
                    <a:pt x="185109" y="5960"/>
                  </a:lnTo>
                  <a:lnTo>
                    <a:pt x="193709" y="1659"/>
                  </a:lnTo>
                  <a:lnTo>
                    <a:pt x="215741" y="0"/>
                  </a:lnTo>
                  <a:lnTo>
                    <a:pt x="225828" y="3535"/>
                  </a:lnTo>
                  <a:lnTo>
                    <a:pt x="243275" y="16822"/>
                  </a:lnTo>
                  <a:lnTo>
                    <a:pt x="260661" y="44033"/>
                  </a:lnTo>
                  <a:lnTo>
                    <a:pt x="275847" y="87008"/>
                  </a:lnTo>
                  <a:lnTo>
                    <a:pt x="278372" y="129299"/>
                  </a:lnTo>
                  <a:lnTo>
                    <a:pt x="270568" y="16853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10065243" y="4011357"/>
              <a:ext cx="90484" cy="263214"/>
            </a:xfrm>
            <a:custGeom>
              <a:avLst/>
              <a:gdLst/>
              <a:ahLst/>
              <a:cxnLst/>
              <a:rect l="0" t="0" r="0" b="0"/>
              <a:pathLst>
                <a:path w="90484" h="263214">
                  <a:moveTo>
                    <a:pt x="73700" y="0"/>
                  </a:moveTo>
                  <a:lnTo>
                    <a:pt x="51343" y="0"/>
                  </a:lnTo>
                  <a:lnTo>
                    <a:pt x="42418" y="3510"/>
                  </a:lnTo>
                  <a:lnTo>
                    <a:pt x="4012" y="38374"/>
                  </a:lnTo>
                  <a:lnTo>
                    <a:pt x="1506" y="46639"/>
                  </a:lnTo>
                  <a:lnTo>
                    <a:pt x="4959" y="65182"/>
                  </a:lnTo>
                  <a:lnTo>
                    <a:pt x="10325" y="72701"/>
                  </a:lnTo>
                  <a:lnTo>
                    <a:pt x="71184" y="119388"/>
                  </a:lnTo>
                  <a:lnTo>
                    <a:pt x="79042" y="128725"/>
                  </a:lnTo>
                  <a:lnTo>
                    <a:pt x="87772" y="151578"/>
                  </a:lnTo>
                  <a:lnTo>
                    <a:pt x="90483" y="177333"/>
                  </a:lnTo>
                  <a:lnTo>
                    <a:pt x="87788" y="204377"/>
                  </a:lnTo>
                  <a:lnTo>
                    <a:pt x="79571" y="225755"/>
                  </a:lnTo>
                  <a:lnTo>
                    <a:pt x="74105" y="234731"/>
                  </a:lnTo>
                  <a:lnTo>
                    <a:pt x="55553" y="247825"/>
                  </a:lnTo>
                  <a:lnTo>
                    <a:pt x="25039" y="258653"/>
                  </a:lnTo>
                  <a:lnTo>
                    <a:pt x="0" y="26321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0" name="Group 139"/>
          <p:cNvGrpSpPr/>
          <p:nvPr/>
        </p:nvGrpSpPr>
        <p:grpSpPr>
          <a:xfrm>
            <a:off x="1789844" y="2937450"/>
            <a:ext cx="2389970" cy="1252893"/>
            <a:chOff x="1789844" y="2937450"/>
            <a:chExt cx="2389970" cy="1252893"/>
          </a:xfrm>
        </p:grpSpPr>
        <p:sp>
          <p:nvSpPr>
            <p:cNvPr id="131" name="Freeform 130"/>
            <p:cNvSpPr/>
            <p:nvPr/>
          </p:nvSpPr>
          <p:spPr>
            <a:xfrm>
              <a:off x="1789844" y="3537575"/>
              <a:ext cx="1368706" cy="73700"/>
            </a:xfrm>
            <a:custGeom>
              <a:avLst/>
              <a:gdLst/>
              <a:ahLst/>
              <a:cxnLst/>
              <a:rect l="0" t="0" r="0" b="0"/>
              <a:pathLst>
                <a:path w="1368706" h="73700">
                  <a:moveTo>
                    <a:pt x="1368705" y="0"/>
                  </a:moveTo>
                  <a:lnTo>
                    <a:pt x="1326013" y="3119"/>
                  </a:lnTo>
                  <a:lnTo>
                    <a:pt x="1273184" y="9065"/>
                  </a:lnTo>
                  <a:lnTo>
                    <a:pt x="1213659" y="10239"/>
                  </a:lnTo>
                  <a:lnTo>
                    <a:pt x="1165098" y="10442"/>
                  </a:lnTo>
                  <a:lnTo>
                    <a:pt x="1103055" y="10511"/>
                  </a:lnTo>
                  <a:lnTo>
                    <a:pt x="1052128" y="10523"/>
                  </a:lnTo>
                  <a:lnTo>
                    <a:pt x="996874" y="10527"/>
                  </a:lnTo>
                  <a:lnTo>
                    <a:pt x="936049" y="10528"/>
                  </a:lnTo>
                  <a:lnTo>
                    <a:pt x="873573" y="10528"/>
                  </a:lnTo>
                  <a:lnTo>
                    <a:pt x="816847" y="10528"/>
                  </a:lnTo>
                  <a:lnTo>
                    <a:pt x="761045" y="10528"/>
                  </a:lnTo>
                  <a:lnTo>
                    <a:pt x="716098" y="11698"/>
                  </a:lnTo>
                  <a:lnTo>
                    <a:pt x="668826" y="16117"/>
                  </a:lnTo>
                  <a:lnTo>
                    <a:pt x="620520" y="18862"/>
                  </a:lnTo>
                  <a:lnTo>
                    <a:pt x="575264" y="20081"/>
                  </a:lnTo>
                  <a:lnTo>
                    <a:pt x="523478" y="20768"/>
                  </a:lnTo>
                  <a:lnTo>
                    <a:pt x="464058" y="24119"/>
                  </a:lnTo>
                  <a:lnTo>
                    <a:pt x="407261" y="30111"/>
                  </a:lnTo>
                  <a:lnTo>
                    <a:pt x="348268" y="31149"/>
                  </a:lnTo>
                  <a:lnTo>
                    <a:pt x="295693" y="31456"/>
                  </a:lnTo>
                  <a:lnTo>
                    <a:pt x="243242" y="38795"/>
                  </a:lnTo>
                  <a:lnTo>
                    <a:pt x="199324" y="42300"/>
                  </a:lnTo>
                  <a:lnTo>
                    <a:pt x="137178" y="50228"/>
                  </a:lnTo>
                  <a:lnTo>
                    <a:pt x="74960" y="59986"/>
                  </a:lnTo>
                  <a:lnTo>
                    <a:pt x="16540" y="70644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1887347" y="3716559"/>
              <a:ext cx="289302" cy="330373"/>
            </a:xfrm>
            <a:custGeom>
              <a:avLst/>
              <a:gdLst/>
              <a:ahLst/>
              <a:cxnLst/>
              <a:rect l="0" t="0" r="0" b="0"/>
              <a:pathLst>
                <a:path w="289302" h="330373">
                  <a:moveTo>
                    <a:pt x="144653" y="52643"/>
                  </a:moveTo>
                  <a:lnTo>
                    <a:pt x="127885" y="47053"/>
                  </a:lnTo>
                  <a:lnTo>
                    <a:pt x="110294" y="47429"/>
                  </a:lnTo>
                  <a:lnTo>
                    <a:pt x="90777" y="52665"/>
                  </a:lnTo>
                  <a:lnTo>
                    <a:pt x="70405" y="62791"/>
                  </a:lnTo>
                  <a:lnTo>
                    <a:pt x="22388" y="111116"/>
                  </a:lnTo>
                  <a:lnTo>
                    <a:pt x="6521" y="138598"/>
                  </a:lnTo>
                  <a:lnTo>
                    <a:pt x="0" y="180146"/>
                  </a:lnTo>
                  <a:lnTo>
                    <a:pt x="6201" y="229777"/>
                  </a:lnTo>
                  <a:lnTo>
                    <a:pt x="16542" y="261495"/>
                  </a:lnTo>
                  <a:lnTo>
                    <a:pt x="35074" y="286230"/>
                  </a:lnTo>
                  <a:lnTo>
                    <a:pt x="62272" y="307207"/>
                  </a:lnTo>
                  <a:lnTo>
                    <a:pt x="118899" y="329216"/>
                  </a:lnTo>
                  <a:lnTo>
                    <a:pt x="142565" y="330372"/>
                  </a:lnTo>
                  <a:lnTo>
                    <a:pt x="186354" y="321582"/>
                  </a:lnTo>
                  <a:lnTo>
                    <a:pt x="218230" y="306374"/>
                  </a:lnTo>
                  <a:lnTo>
                    <a:pt x="266858" y="257441"/>
                  </a:lnTo>
                  <a:lnTo>
                    <a:pt x="282767" y="224328"/>
                  </a:lnTo>
                  <a:lnTo>
                    <a:pt x="289301" y="179292"/>
                  </a:lnTo>
                  <a:lnTo>
                    <a:pt x="285647" y="128903"/>
                  </a:lnTo>
                  <a:lnTo>
                    <a:pt x="272763" y="76285"/>
                  </a:lnTo>
                  <a:lnTo>
                    <a:pt x="248900" y="35216"/>
                  </a:lnTo>
                  <a:lnTo>
                    <a:pt x="234269" y="20331"/>
                  </a:lnTo>
                  <a:lnTo>
                    <a:pt x="208640" y="6544"/>
                  </a:lnTo>
                  <a:lnTo>
                    <a:pt x="186767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2274155" y="3948186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0" y="0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2366468" y="3663454"/>
              <a:ext cx="328828" cy="404480"/>
            </a:xfrm>
            <a:custGeom>
              <a:avLst/>
              <a:gdLst/>
              <a:ahLst/>
              <a:cxnLst/>
              <a:rect l="0" t="0" r="0" b="0"/>
              <a:pathLst>
                <a:path w="328828" h="404480">
                  <a:moveTo>
                    <a:pt x="44558" y="21520"/>
                  </a:moveTo>
                  <a:lnTo>
                    <a:pt x="28916" y="39500"/>
                  </a:lnTo>
                  <a:lnTo>
                    <a:pt x="20838" y="56417"/>
                  </a:lnTo>
                  <a:lnTo>
                    <a:pt x="20556" y="58823"/>
                  </a:lnTo>
                  <a:lnTo>
                    <a:pt x="31337" y="45440"/>
                  </a:lnTo>
                  <a:lnTo>
                    <a:pt x="59060" y="12597"/>
                  </a:lnTo>
                  <a:lnTo>
                    <a:pt x="68264" y="5043"/>
                  </a:lnTo>
                  <a:lnTo>
                    <a:pt x="79079" y="1176"/>
                  </a:lnTo>
                  <a:lnTo>
                    <a:pt x="103574" y="0"/>
                  </a:lnTo>
                  <a:lnTo>
                    <a:pt x="138083" y="11504"/>
                  </a:lnTo>
                  <a:lnTo>
                    <a:pt x="164946" y="29731"/>
                  </a:lnTo>
                  <a:lnTo>
                    <a:pt x="182133" y="55538"/>
                  </a:lnTo>
                  <a:lnTo>
                    <a:pt x="202116" y="109188"/>
                  </a:lnTo>
                  <a:lnTo>
                    <a:pt x="210861" y="168169"/>
                  </a:lnTo>
                  <a:lnTo>
                    <a:pt x="211418" y="226569"/>
                  </a:lnTo>
                  <a:lnTo>
                    <a:pt x="198303" y="284005"/>
                  </a:lnTo>
                  <a:lnTo>
                    <a:pt x="178220" y="337279"/>
                  </a:lnTo>
                  <a:lnTo>
                    <a:pt x="164794" y="357219"/>
                  </a:lnTo>
                  <a:lnTo>
                    <a:pt x="137505" y="380429"/>
                  </a:lnTo>
                  <a:lnTo>
                    <a:pt x="86433" y="403255"/>
                  </a:lnTo>
                  <a:lnTo>
                    <a:pt x="65508" y="404479"/>
                  </a:lnTo>
                  <a:lnTo>
                    <a:pt x="44510" y="399954"/>
                  </a:lnTo>
                  <a:lnTo>
                    <a:pt x="23480" y="390144"/>
                  </a:lnTo>
                  <a:lnTo>
                    <a:pt x="8673" y="374866"/>
                  </a:lnTo>
                  <a:lnTo>
                    <a:pt x="3087" y="365878"/>
                  </a:lnTo>
                  <a:lnTo>
                    <a:pt x="0" y="346534"/>
                  </a:lnTo>
                  <a:lnTo>
                    <a:pt x="7550" y="299930"/>
                  </a:lnTo>
                  <a:lnTo>
                    <a:pt x="22544" y="265058"/>
                  </a:lnTo>
                  <a:lnTo>
                    <a:pt x="41804" y="238089"/>
                  </a:lnTo>
                  <a:lnTo>
                    <a:pt x="77679" y="209185"/>
                  </a:lnTo>
                  <a:lnTo>
                    <a:pt x="97883" y="199293"/>
                  </a:lnTo>
                  <a:lnTo>
                    <a:pt x="121680" y="197236"/>
                  </a:lnTo>
                  <a:lnTo>
                    <a:pt x="169496" y="205448"/>
                  </a:lnTo>
                  <a:lnTo>
                    <a:pt x="221142" y="226740"/>
                  </a:lnTo>
                  <a:lnTo>
                    <a:pt x="273284" y="250357"/>
                  </a:lnTo>
                  <a:lnTo>
                    <a:pt x="328827" y="27420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1810901" y="2937450"/>
              <a:ext cx="831753" cy="1252893"/>
            </a:xfrm>
            <a:custGeom>
              <a:avLst/>
              <a:gdLst/>
              <a:ahLst/>
              <a:cxnLst/>
              <a:rect l="0" t="0" r="0" b="0"/>
              <a:pathLst>
                <a:path w="831753" h="1252893">
                  <a:moveTo>
                    <a:pt x="831752" y="0"/>
                  </a:moveTo>
                  <a:lnTo>
                    <a:pt x="773188" y="58564"/>
                  </a:lnTo>
                  <a:lnTo>
                    <a:pt x="745401" y="88691"/>
                  </a:lnTo>
                  <a:lnTo>
                    <a:pt x="729087" y="115966"/>
                  </a:lnTo>
                  <a:lnTo>
                    <a:pt x="680365" y="176784"/>
                  </a:lnTo>
                  <a:lnTo>
                    <a:pt x="631185" y="236927"/>
                  </a:lnTo>
                  <a:lnTo>
                    <a:pt x="589492" y="291642"/>
                  </a:lnTo>
                  <a:lnTo>
                    <a:pt x="547462" y="350630"/>
                  </a:lnTo>
                  <a:lnTo>
                    <a:pt x="515891" y="401028"/>
                  </a:lnTo>
                  <a:lnTo>
                    <a:pt x="484309" y="456125"/>
                  </a:lnTo>
                  <a:lnTo>
                    <a:pt x="452725" y="513785"/>
                  </a:lnTo>
                  <a:lnTo>
                    <a:pt x="421140" y="571033"/>
                  </a:lnTo>
                  <a:lnTo>
                    <a:pt x="389554" y="629329"/>
                  </a:lnTo>
                  <a:lnTo>
                    <a:pt x="357969" y="686767"/>
                  </a:lnTo>
                  <a:lnTo>
                    <a:pt x="323264" y="748239"/>
                  </a:lnTo>
                  <a:lnTo>
                    <a:pt x="286465" y="810907"/>
                  </a:lnTo>
                  <a:lnTo>
                    <a:pt x="250215" y="873928"/>
                  </a:lnTo>
                  <a:lnTo>
                    <a:pt x="209839" y="937055"/>
                  </a:lnTo>
                  <a:lnTo>
                    <a:pt x="171359" y="1000213"/>
                  </a:lnTo>
                  <a:lnTo>
                    <a:pt x="134611" y="1060261"/>
                  </a:lnTo>
                  <a:lnTo>
                    <a:pt x="94087" y="1118217"/>
                  </a:lnTo>
                  <a:lnTo>
                    <a:pt x="58683" y="1173604"/>
                  </a:lnTo>
                  <a:lnTo>
                    <a:pt x="13447" y="1236732"/>
                  </a:lnTo>
                  <a:lnTo>
                    <a:pt x="0" y="125289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3558632" y="3580664"/>
              <a:ext cx="600125" cy="30611"/>
            </a:xfrm>
            <a:custGeom>
              <a:avLst/>
              <a:gdLst/>
              <a:ahLst/>
              <a:cxnLst/>
              <a:rect l="0" t="0" r="0" b="0"/>
              <a:pathLst>
                <a:path w="600125" h="30611">
                  <a:moveTo>
                    <a:pt x="600124" y="9553"/>
                  </a:moveTo>
                  <a:lnTo>
                    <a:pt x="551193" y="9553"/>
                  </a:lnTo>
                  <a:lnTo>
                    <a:pt x="492063" y="9553"/>
                  </a:lnTo>
                  <a:lnTo>
                    <a:pt x="434153" y="9553"/>
                  </a:lnTo>
                  <a:lnTo>
                    <a:pt x="384701" y="9553"/>
                  </a:lnTo>
                  <a:lnTo>
                    <a:pt x="333004" y="8383"/>
                  </a:lnTo>
                  <a:lnTo>
                    <a:pt x="281811" y="2318"/>
                  </a:lnTo>
                  <a:lnTo>
                    <a:pt x="234148" y="0"/>
                  </a:lnTo>
                  <a:lnTo>
                    <a:pt x="178951" y="484"/>
                  </a:lnTo>
                  <a:lnTo>
                    <a:pt x="120313" y="10535"/>
                  </a:lnTo>
                  <a:lnTo>
                    <a:pt x="68999" y="23785"/>
                  </a:lnTo>
                  <a:lnTo>
                    <a:pt x="12321" y="29712"/>
                  </a:lnTo>
                  <a:lnTo>
                    <a:pt x="0" y="3061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3570527" y="3748145"/>
              <a:ext cx="174183" cy="252661"/>
            </a:xfrm>
            <a:custGeom>
              <a:avLst/>
              <a:gdLst/>
              <a:ahLst/>
              <a:cxnLst/>
              <a:rect l="0" t="0" r="0" b="0"/>
              <a:pathLst>
                <a:path w="174183" h="252661">
                  <a:moveTo>
                    <a:pt x="82861" y="10528"/>
                  </a:moveTo>
                  <a:lnTo>
                    <a:pt x="38899" y="30772"/>
                  </a:lnTo>
                  <a:lnTo>
                    <a:pt x="14203" y="61110"/>
                  </a:lnTo>
                  <a:lnTo>
                    <a:pt x="5553" y="86431"/>
                  </a:lnTo>
                  <a:lnTo>
                    <a:pt x="0" y="140815"/>
                  </a:lnTo>
                  <a:lnTo>
                    <a:pt x="4628" y="182623"/>
                  </a:lnTo>
                  <a:lnTo>
                    <a:pt x="18997" y="219057"/>
                  </a:lnTo>
                  <a:lnTo>
                    <a:pt x="37710" y="238128"/>
                  </a:lnTo>
                  <a:lnTo>
                    <a:pt x="49250" y="246490"/>
                  </a:lnTo>
                  <a:lnTo>
                    <a:pt x="74552" y="252660"/>
                  </a:lnTo>
                  <a:lnTo>
                    <a:pt x="99055" y="250334"/>
                  </a:lnTo>
                  <a:lnTo>
                    <a:pt x="117745" y="241501"/>
                  </a:lnTo>
                  <a:lnTo>
                    <a:pt x="141420" y="217785"/>
                  </a:lnTo>
                  <a:lnTo>
                    <a:pt x="166020" y="159686"/>
                  </a:lnTo>
                  <a:lnTo>
                    <a:pt x="174182" y="123743"/>
                  </a:lnTo>
                  <a:lnTo>
                    <a:pt x="173480" y="86577"/>
                  </a:lnTo>
                  <a:lnTo>
                    <a:pt x="162762" y="42578"/>
                  </a:lnTo>
                  <a:lnTo>
                    <a:pt x="147220" y="16255"/>
                  </a:lnTo>
                  <a:lnTo>
                    <a:pt x="137592" y="7224"/>
                  </a:lnTo>
                  <a:lnTo>
                    <a:pt x="124975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3821844" y="3937658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3898690" y="3703916"/>
              <a:ext cx="281124" cy="321054"/>
            </a:xfrm>
            <a:custGeom>
              <a:avLst/>
              <a:gdLst/>
              <a:ahLst/>
              <a:cxnLst/>
              <a:rect l="0" t="0" r="0" b="0"/>
              <a:pathLst>
                <a:path w="281124" h="321054">
                  <a:moveTo>
                    <a:pt x="49496" y="33700"/>
                  </a:moveTo>
                  <a:lnTo>
                    <a:pt x="20188" y="68598"/>
                  </a:lnTo>
                  <a:lnTo>
                    <a:pt x="15919" y="69833"/>
                  </a:lnTo>
                  <a:lnTo>
                    <a:pt x="13073" y="65978"/>
                  </a:lnTo>
                  <a:lnTo>
                    <a:pt x="11176" y="58728"/>
                  </a:lnTo>
                  <a:lnTo>
                    <a:pt x="13421" y="51555"/>
                  </a:lnTo>
                  <a:lnTo>
                    <a:pt x="46089" y="16193"/>
                  </a:lnTo>
                  <a:lnTo>
                    <a:pt x="72663" y="697"/>
                  </a:lnTo>
                  <a:lnTo>
                    <a:pt x="82488" y="0"/>
                  </a:lnTo>
                  <a:lnTo>
                    <a:pt x="102764" y="5464"/>
                  </a:lnTo>
                  <a:lnTo>
                    <a:pt x="120354" y="18811"/>
                  </a:lnTo>
                  <a:lnTo>
                    <a:pt x="134801" y="36442"/>
                  </a:lnTo>
                  <a:lnTo>
                    <a:pt x="157508" y="86704"/>
                  </a:lnTo>
                  <a:lnTo>
                    <a:pt x="162998" y="129213"/>
                  </a:lnTo>
                  <a:lnTo>
                    <a:pt x="156448" y="186405"/>
                  </a:lnTo>
                  <a:lnTo>
                    <a:pt x="140769" y="232710"/>
                  </a:lnTo>
                  <a:lnTo>
                    <a:pt x="101833" y="293703"/>
                  </a:lnTo>
                  <a:lnTo>
                    <a:pt x="86795" y="308354"/>
                  </a:lnTo>
                  <a:lnTo>
                    <a:pt x="68413" y="318765"/>
                  </a:lnTo>
                  <a:lnTo>
                    <a:pt x="48545" y="321053"/>
                  </a:lnTo>
                  <a:lnTo>
                    <a:pt x="29186" y="317000"/>
                  </a:lnTo>
                  <a:lnTo>
                    <a:pt x="12784" y="307400"/>
                  </a:lnTo>
                  <a:lnTo>
                    <a:pt x="7473" y="299225"/>
                  </a:lnTo>
                  <a:lnTo>
                    <a:pt x="0" y="265363"/>
                  </a:lnTo>
                  <a:lnTo>
                    <a:pt x="595" y="215118"/>
                  </a:lnTo>
                  <a:lnTo>
                    <a:pt x="6705" y="193879"/>
                  </a:lnTo>
                  <a:lnTo>
                    <a:pt x="17220" y="176640"/>
                  </a:lnTo>
                  <a:lnTo>
                    <a:pt x="25639" y="172278"/>
                  </a:lnTo>
                  <a:lnTo>
                    <a:pt x="47472" y="170549"/>
                  </a:lnTo>
                  <a:lnTo>
                    <a:pt x="80482" y="181743"/>
                  </a:lnTo>
                  <a:lnTo>
                    <a:pt x="138611" y="229133"/>
                  </a:lnTo>
                  <a:lnTo>
                    <a:pt x="200474" y="269748"/>
                  </a:lnTo>
                  <a:lnTo>
                    <a:pt x="219543" y="283280"/>
                  </a:lnTo>
                  <a:lnTo>
                    <a:pt x="242836" y="290854"/>
                  </a:lnTo>
                  <a:lnTo>
                    <a:pt x="281123" y="29691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4" name="Group 143"/>
          <p:cNvGrpSpPr/>
          <p:nvPr/>
        </p:nvGrpSpPr>
        <p:grpSpPr>
          <a:xfrm>
            <a:off x="2421554" y="4671388"/>
            <a:ext cx="705410" cy="431628"/>
            <a:chOff x="2421554" y="4671388"/>
            <a:chExt cx="705410" cy="431628"/>
          </a:xfrm>
        </p:grpSpPr>
        <p:sp>
          <p:nvSpPr>
            <p:cNvPr id="141" name="Freeform 140"/>
            <p:cNvSpPr/>
            <p:nvPr/>
          </p:nvSpPr>
          <p:spPr>
            <a:xfrm>
              <a:off x="2421554" y="4671388"/>
              <a:ext cx="263213" cy="431628"/>
            </a:xfrm>
            <a:custGeom>
              <a:avLst/>
              <a:gdLst/>
              <a:ahLst/>
              <a:cxnLst/>
              <a:rect l="0" t="0" r="0" b="0"/>
              <a:pathLst>
                <a:path w="263213" h="431628">
                  <a:moveTo>
                    <a:pt x="0" y="150664"/>
                  </a:moveTo>
                  <a:lnTo>
                    <a:pt x="5589" y="212756"/>
                  </a:lnTo>
                  <a:lnTo>
                    <a:pt x="16789" y="264141"/>
                  </a:lnTo>
                  <a:lnTo>
                    <a:pt x="23333" y="319351"/>
                  </a:lnTo>
                  <a:lnTo>
                    <a:pt x="29956" y="380906"/>
                  </a:lnTo>
                  <a:lnTo>
                    <a:pt x="36692" y="426464"/>
                  </a:lnTo>
                  <a:lnTo>
                    <a:pt x="38499" y="431627"/>
                  </a:lnTo>
                  <a:lnTo>
                    <a:pt x="39704" y="430389"/>
                  </a:lnTo>
                  <a:lnTo>
                    <a:pt x="39873" y="415366"/>
                  </a:lnTo>
                  <a:lnTo>
                    <a:pt x="33569" y="358061"/>
                  </a:lnTo>
                  <a:lnTo>
                    <a:pt x="26388" y="301595"/>
                  </a:lnTo>
                  <a:lnTo>
                    <a:pt x="22110" y="248241"/>
                  </a:lnTo>
                  <a:lnTo>
                    <a:pt x="21265" y="192642"/>
                  </a:lnTo>
                  <a:lnTo>
                    <a:pt x="26687" y="142188"/>
                  </a:lnTo>
                  <a:lnTo>
                    <a:pt x="42393" y="79430"/>
                  </a:lnTo>
                  <a:lnTo>
                    <a:pt x="50427" y="58173"/>
                  </a:lnTo>
                  <a:lnTo>
                    <a:pt x="81351" y="18063"/>
                  </a:lnTo>
                  <a:lnTo>
                    <a:pt x="107552" y="2060"/>
                  </a:lnTo>
                  <a:lnTo>
                    <a:pt x="127350" y="0"/>
                  </a:lnTo>
                  <a:lnTo>
                    <a:pt x="146677" y="4153"/>
                  </a:lnTo>
                  <a:lnTo>
                    <a:pt x="178149" y="25883"/>
                  </a:lnTo>
                  <a:lnTo>
                    <a:pt x="192651" y="41393"/>
                  </a:lnTo>
                  <a:lnTo>
                    <a:pt x="222479" y="97265"/>
                  </a:lnTo>
                  <a:lnTo>
                    <a:pt x="233542" y="158897"/>
                  </a:lnTo>
                  <a:lnTo>
                    <a:pt x="242191" y="220768"/>
                  </a:lnTo>
                  <a:lnTo>
                    <a:pt x="251071" y="282121"/>
                  </a:lnTo>
                  <a:lnTo>
                    <a:pt x="255591" y="344677"/>
                  </a:lnTo>
                  <a:lnTo>
                    <a:pt x="263212" y="37176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2937450" y="4779938"/>
              <a:ext cx="157929" cy="21057"/>
            </a:xfrm>
            <a:custGeom>
              <a:avLst/>
              <a:gdLst/>
              <a:ahLst/>
              <a:cxnLst/>
              <a:rect l="0" t="0" r="0" b="0"/>
              <a:pathLst>
                <a:path w="157929" h="21057">
                  <a:moveTo>
                    <a:pt x="157928" y="0"/>
                  </a:moveTo>
                  <a:lnTo>
                    <a:pt x="115236" y="3119"/>
                  </a:lnTo>
                  <a:lnTo>
                    <a:pt x="54690" y="10722"/>
                  </a:lnTo>
                  <a:lnTo>
                    <a:pt x="0" y="210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2969036" y="4869105"/>
              <a:ext cx="157928" cy="16119"/>
            </a:xfrm>
            <a:custGeom>
              <a:avLst/>
              <a:gdLst/>
              <a:ahLst/>
              <a:cxnLst/>
              <a:rect l="0" t="0" r="0" b="0"/>
              <a:pathLst>
                <a:path w="157928" h="16119">
                  <a:moveTo>
                    <a:pt x="157927" y="5589"/>
                  </a:moveTo>
                  <a:lnTo>
                    <a:pt x="141160" y="0"/>
                  </a:lnTo>
                  <a:lnTo>
                    <a:pt x="88411" y="3272"/>
                  </a:lnTo>
                  <a:lnTo>
                    <a:pt x="34838" y="8251"/>
                  </a:lnTo>
                  <a:lnTo>
                    <a:pt x="0" y="1611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8" name="Group 147"/>
          <p:cNvGrpSpPr/>
          <p:nvPr/>
        </p:nvGrpSpPr>
        <p:grpSpPr>
          <a:xfrm>
            <a:off x="2182109" y="4400911"/>
            <a:ext cx="2174832" cy="873808"/>
            <a:chOff x="2182109" y="4400911"/>
            <a:chExt cx="2174832" cy="873808"/>
          </a:xfrm>
        </p:grpSpPr>
        <p:sp>
          <p:nvSpPr>
            <p:cNvPr id="145" name="Freeform 144"/>
            <p:cNvSpPr/>
            <p:nvPr/>
          </p:nvSpPr>
          <p:spPr>
            <a:xfrm>
              <a:off x="3400704" y="4558839"/>
              <a:ext cx="63172" cy="452727"/>
            </a:xfrm>
            <a:custGeom>
              <a:avLst/>
              <a:gdLst/>
              <a:ahLst/>
              <a:cxnLst/>
              <a:rect l="0" t="0" r="0" b="0"/>
              <a:pathLst>
                <a:path w="63172" h="452727">
                  <a:moveTo>
                    <a:pt x="0" y="0"/>
                  </a:moveTo>
                  <a:lnTo>
                    <a:pt x="0" y="52050"/>
                  </a:lnTo>
                  <a:lnTo>
                    <a:pt x="3120" y="105110"/>
                  </a:lnTo>
                  <a:lnTo>
                    <a:pt x="14654" y="164262"/>
                  </a:lnTo>
                  <a:lnTo>
                    <a:pt x="28547" y="223666"/>
                  </a:lnTo>
                  <a:lnTo>
                    <a:pt x="39591" y="286731"/>
                  </a:lnTo>
                  <a:lnTo>
                    <a:pt x="49426" y="339591"/>
                  </a:lnTo>
                  <a:lnTo>
                    <a:pt x="58579" y="391648"/>
                  </a:lnTo>
                  <a:lnTo>
                    <a:pt x="63171" y="4527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3571261" y="4569367"/>
              <a:ext cx="363427" cy="439092"/>
            </a:xfrm>
            <a:custGeom>
              <a:avLst/>
              <a:gdLst/>
              <a:ahLst/>
              <a:cxnLst/>
              <a:rect l="0" t="0" r="0" b="0"/>
              <a:pathLst>
                <a:path w="363427" h="439092">
                  <a:moveTo>
                    <a:pt x="134770" y="42115"/>
                  </a:moveTo>
                  <a:lnTo>
                    <a:pt x="92078" y="56687"/>
                  </a:lnTo>
                  <a:lnTo>
                    <a:pt x="72512" y="69648"/>
                  </a:lnTo>
                  <a:lnTo>
                    <a:pt x="49512" y="96676"/>
                  </a:lnTo>
                  <a:lnTo>
                    <a:pt x="26764" y="153242"/>
                  </a:lnTo>
                  <a:lnTo>
                    <a:pt x="12093" y="206352"/>
                  </a:lnTo>
                  <a:lnTo>
                    <a:pt x="0" y="268247"/>
                  </a:lnTo>
                  <a:lnTo>
                    <a:pt x="6720" y="329241"/>
                  </a:lnTo>
                  <a:lnTo>
                    <a:pt x="22703" y="388545"/>
                  </a:lnTo>
                  <a:lnTo>
                    <a:pt x="38654" y="415252"/>
                  </a:lnTo>
                  <a:lnTo>
                    <a:pt x="54617" y="427492"/>
                  </a:lnTo>
                  <a:lnTo>
                    <a:pt x="74580" y="435661"/>
                  </a:lnTo>
                  <a:lnTo>
                    <a:pt x="113296" y="439091"/>
                  </a:lnTo>
                  <a:lnTo>
                    <a:pt x="171949" y="430362"/>
                  </a:lnTo>
                  <a:lnTo>
                    <a:pt x="218023" y="417373"/>
                  </a:lnTo>
                  <a:lnTo>
                    <a:pt x="259750" y="387901"/>
                  </a:lnTo>
                  <a:lnTo>
                    <a:pt x="306308" y="335689"/>
                  </a:lnTo>
                  <a:lnTo>
                    <a:pt x="347642" y="272464"/>
                  </a:lnTo>
                  <a:lnTo>
                    <a:pt x="360320" y="233719"/>
                  </a:lnTo>
                  <a:lnTo>
                    <a:pt x="363426" y="192603"/>
                  </a:lnTo>
                  <a:lnTo>
                    <a:pt x="354588" y="139908"/>
                  </a:lnTo>
                  <a:lnTo>
                    <a:pt x="336982" y="84629"/>
                  </a:lnTo>
                  <a:lnTo>
                    <a:pt x="306097" y="37228"/>
                  </a:lnTo>
                  <a:lnTo>
                    <a:pt x="279900" y="20260"/>
                  </a:lnTo>
                  <a:lnTo>
                    <a:pt x="231201" y="5215"/>
                  </a:lnTo>
                  <a:lnTo>
                    <a:pt x="176884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2182109" y="4400911"/>
              <a:ext cx="2174832" cy="873808"/>
            </a:xfrm>
            <a:custGeom>
              <a:avLst/>
              <a:gdLst/>
              <a:ahLst/>
              <a:cxnLst/>
              <a:rect l="0" t="0" r="0" b="0"/>
              <a:pathLst>
                <a:path w="2174832" h="873808">
                  <a:moveTo>
                    <a:pt x="1229124" y="63171"/>
                  </a:moveTo>
                  <a:lnTo>
                    <a:pt x="1165674" y="46383"/>
                  </a:lnTo>
                  <a:lnTo>
                    <a:pt x="1104460" y="39838"/>
                  </a:lnTo>
                  <a:lnTo>
                    <a:pt x="1041372" y="33216"/>
                  </a:lnTo>
                  <a:lnTo>
                    <a:pt x="989960" y="32069"/>
                  </a:lnTo>
                  <a:lnTo>
                    <a:pt x="937682" y="31729"/>
                  </a:lnTo>
                  <a:lnTo>
                    <a:pt x="879558" y="31629"/>
                  </a:lnTo>
                  <a:lnTo>
                    <a:pt x="835505" y="31605"/>
                  </a:lnTo>
                  <a:lnTo>
                    <a:pt x="777144" y="34711"/>
                  </a:lnTo>
                  <a:lnTo>
                    <a:pt x="728266" y="39921"/>
                  </a:lnTo>
                  <a:lnTo>
                    <a:pt x="675569" y="41464"/>
                  </a:lnTo>
                  <a:lnTo>
                    <a:pt x="624080" y="45042"/>
                  </a:lnTo>
                  <a:lnTo>
                    <a:pt x="573729" y="53510"/>
                  </a:lnTo>
                  <a:lnTo>
                    <a:pt x="527225" y="63428"/>
                  </a:lnTo>
                  <a:lnTo>
                    <a:pt x="465396" y="77261"/>
                  </a:lnTo>
                  <a:lnTo>
                    <a:pt x="404917" y="91258"/>
                  </a:lnTo>
                  <a:lnTo>
                    <a:pt x="350510" y="108407"/>
                  </a:lnTo>
                  <a:lnTo>
                    <a:pt x="289720" y="133978"/>
                  </a:lnTo>
                  <a:lnTo>
                    <a:pt x="241213" y="154601"/>
                  </a:lnTo>
                  <a:lnTo>
                    <a:pt x="180826" y="182531"/>
                  </a:lnTo>
                  <a:lnTo>
                    <a:pt x="120909" y="217594"/>
                  </a:lnTo>
                  <a:lnTo>
                    <a:pt x="58178" y="276275"/>
                  </a:lnTo>
                  <a:lnTo>
                    <a:pt x="22018" y="317807"/>
                  </a:lnTo>
                  <a:lnTo>
                    <a:pt x="6436" y="348019"/>
                  </a:lnTo>
                  <a:lnTo>
                    <a:pt x="0" y="384787"/>
                  </a:lnTo>
                  <a:lnTo>
                    <a:pt x="6230" y="439133"/>
                  </a:lnTo>
                  <a:lnTo>
                    <a:pt x="21846" y="491808"/>
                  </a:lnTo>
                  <a:lnTo>
                    <a:pt x="55072" y="547083"/>
                  </a:lnTo>
                  <a:lnTo>
                    <a:pt x="103251" y="600072"/>
                  </a:lnTo>
                  <a:lnTo>
                    <a:pt x="158426" y="649641"/>
                  </a:lnTo>
                  <a:lnTo>
                    <a:pt x="219941" y="691487"/>
                  </a:lnTo>
                  <a:lnTo>
                    <a:pt x="278471" y="719217"/>
                  </a:lnTo>
                  <a:lnTo>
                    <a:pt x="329302" y="739376"/>
                  </a:lnTo>
                  <a:lnTo>
                    <a:pt x="383796" y="759953"/>
                  </a:lnTo>
                  <a:lnTo>
                    <a:pt x="442827" y="775282"/>
                  </a:lnTo>
                  <a:lnTo>
                    <a:pt x="500068" y="789575"/>
                  </a:lnTo>
                  <a:lnTo>
                    <a:pt x="557652" y="800148"/>
                  </a:lnTo>
                  <a:lnTo>
                    <a:pt x="612929" y="807570"/>
                  </a:lnTo>
                  <a:lnTo>
                    <a:pt x="667939" y="815667"/>
                  </a:lnTo>
                  <a:lnTo>
                    <a:pt x="724115" y="825166"/>
                  </a:lnTo>
                  <a:lnTo>
                    <a:pt x="769149" y="831945"/>
                  </a:lnTo>
                  <a:lnTo>
                    <a:pt x="831182" y="839218"/>
                  </a:lnTo>
                  <a:lnTo>
                    <a:pt x="888557" y="844493"/>
                  </a:lnTo>
                  <a:lnTo>
                    <a:pt x="948061" y="850345"/>
                  </a:lnTo>
                  <a:lnTo>
                    <a:pt x="1010089" y="852322"/>
                  </a:lnTo>
                  <a:lnTo>
                    <a:pt x="1067401" y="859948"/>
                  </a:lnTo>
                  <a:lnTo>
                    <a:pt x="1123783" y="862668"/>
                  </a:lnTo>
                  <a:lnTo>
                    <a:pt x="1179980" y="868794"/>
                  </a:lnTo>
                  <a:lnTo>
                    <a:pt x="1236140" y="872864"/>
                  </a:lnTo>
                  <a:lnTo>
                    <a:pt x="1292294" y="873668"/>
                  </a:lnTo>
                  <a:lnTo>
                    <a:pt x="1343767" y="873807"/>
                  </a:lnTo>
                  <a:lnTo>
                    <a:pt x="1401523" y="870729"/>
                  </a:lnTo>
                  <a:lnTo>
                    <a:pt x="1462959" y="864797"/>
                  </a:lnTo>
                  <a:lnTo>
                    <a:pt x="1518986" y="862456"/>
                  </a:lnTo>
                  <a:lnTo>
                    <a:pt x="1581503" y="848721"/>
                  </a:lnTo>
                  <a:lnTo>
                    <a:pt x="1642119" y="834795"/>
                  </a:lnTo>
                  <a:lnTo>
                    <a:pt x="1703003" y="823747"/>
                  </a:lnTo>
                  <a:lnTo>
                    <a:pt x="1764472" y="807055"/>
                  </a:lnTo>
                  <a:lnTo>
                    <a:pt x="1818508" y="781288"/>
                  </a:lnTo>
                  <a:lnTo>
                    <a:pt x="1878752" y="755124"/>
                  </a:lnTo>
                  <a:lnTo>
                    <a:pt x="1905137" y="739247"/>
                  </a:lnTo>
                  <a:lnTo>
                    <a:pt x="1958218" y="710169"/>
                  </a:lnTo>
                  <a:lnTo>
                    <a:pt x="2017547" y="672685"/>
                  </a:lnTo>
                  <a:lnTo>
                    <a:pt x="2079216" y="622202"/>
                  </a:lnTo>
                  <a:lnTo>
                    <a:pt x="2104654" y="595618"/>
                  </a:lnTo>
                  <a:lnTo>
                    <a:pt x="2141351" y="532389"/>
                  </a:lnTo>
                  <a:lnTo>
                    <a:pt x="2167282" y="477084"/>
                  </a:lnTo>
                  <a:lnTo>
                    <a:pt x="2174831" y="421100"/>
                  </a:lnTo>
                  <a:lnTo>
                    <a:pt x="2173018" y="382134"/>
                  </a:lnTo>
                  <a:lnTo>
                    <a:pt x="2156336" y="331937"/>
                  </a:lnTo>
                  <a:lnTo>
                    <a:pt x="2123677" y="277592"/>
                  </a:lnTo>
                  <a:lnTo>
                    <a:pt x="2079327" y="231918"/>
                  </a:lnTo>
                  <a:lnTo>
                    <a:pt x="2025625" y="193524"/>
                  </a:lnTo>
                  <a:lnTo>
                    <a:pt x="1962618" y="157994"/>
                  </a:lnTo>
                  <a:lnTo>
                    <a:pt x="1933495" y="140010"/>
                  </a:lnTo>
                  <a:lnTo>
                    <a:pt x="1871271" y="116090"/>
                  </a:lnTo>
                  <a:lnTo>
                    <a:pt x="1811472" y="97133"/>
                  </a:lnTo>
                  <a:lnTo>
                    <a:pt x="1750392" y="71659"/>
                  </a:lnTo>
                  <a:lnTo>
                    <a:pt x="1695562" y="56442"/>
                  </a:lnTo>
                  <a:lnTo>
                    <a:pt x="1639671" y="42172"/>
                  </a:lnTo>
                  <a:lnTo>
                    <a:pt x="1583571" y="33677"/>
                  </a:lnTo>
                  <a:lnTo>
                    <a:pt x="1520193" y="30829"/>
                  </a:lnTo>
                  <a:lnTo>
                    <a:pt x="1458281" y="23335"/>
                  </a:lnTo>
                  <a:lnTo>
                    <a:pt x="1395662" y="21507"/>
                  </a:lnTo>
                  <a:lnTo>
                    <a:pt x="1346839" y="15601"/>
                  </a:lnTo>
                  <a:lnTo>
                    <a:pt x="1295328" y="12032"/>
                  </a:lnTo>
                  <a:lnTo>
                    <a:pt x="1243021" y="10974"/>
                  </a:lnTo>
                  <a:lnTo>
                    <a:pt x="1190477" y="10661"/>
                  </a:lnTo>
                  <a:lnTo>
                    <a:pt x="1132275" y="4979"/>
                  </a:lnTo>
                  <a:lnTo>
                    <a:pt x="1076166" y="1476"/>
                  </a:lnTo>
                  <a:lnTo>
                    <a:pt x="1015549" y="292"/>
                  </a:lnTo>
                  <a:lnTo>
                    <a:pt x="97644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oup 23"/>
          <p:cNvGrpSpPr/>
          <p:nvPr/>
        </p:nvGrpSpPr>
        <p:grpSpPr>
          <a:xfrm>
            <a:off x="789637" y="178984"/>
            <a:ext cx="7243607" cy="694882"/>
            <a:chOff x="789637" y="178984"/>
            <a:chExt cx="7243607" cy="694882"/>
          </a:xfrm>
        </p:grpSpPr>
        <p:sp>
          <p:nvSpPr>
            <p:cNvPr id="2" name="Freeform 1"/>
            <p:cNvSpPr/>
            <p:nvPr/>
          </p:nvSpPr>
          <p:spPr>
            <a:xfrm>
              <a:off x="789637" y="231407"/>
              <a:ext cx="524575" cy="642459"/>
            </a:xfrm>
            <a:custGeom>
              <a:avLst/>
              <a:gdLst/>
              <a:ahLst/>
              <a:cxnLst/>
              <a:rect l="0" t="0" r="0" b="0"/>
              <a:pathLst>
                <a:path w="524575" h="642459">
                  <a:moveTo>
                    <a:pt x="0" y="31805"/>
                  </a:moveTo>
                  <a:lnTo>
                    <a:pt x="37478" y="23472"/>
                  </a:lnTo>
                  <a:lnTo>
                    <a:pt x="94490" y="21710"/>
                  </a:lnTo>
                  <a:lnTo>
                    <a:pt x="144850" y="15816"/>
                  </a:lnTo>
                  <a:lnTo>
                    <a:pt x="196817" y="12250"/>
                  </a:lnTo>
                  <a:lnTo>
                    <a:pt x="252307" y="18280"/>
                  </a:lnTo>
                  <a:lnTo>
                    <a:pt x="301445" y="20389"/>
                  </a:lnTo>
                  <a:lnTo>
                    <a:pt x="358769" y="21013"/>
                  </a:lnTo>
                  <a:lnTo>
                    <a:pt x="410978" y="20029"/>
                  </a:lnTo>
                  <a:lnTo>
                    <a:pt x="464366" y="12928"/>
                  </a:lnTo>
                  <a:lnTo>
                    <a:pt x="490654" y="9377"/>
                  </a:lnTo>
                  <a:lnTo>
                    <a:pt x="514036" y="0"/>
                  </a:lnTo>
                  <a:lnTo>
                    <a:pt x="520505" y="1243"/>
                  </a:lnTo>
                  <a:lnTo>
                    <a:pt x="523648" y="6751"/>
                  </a:lnTo>
                  <a:lnTo>
                    <a:pt x="524574" y="15102"/>
                  </a:lnTo>
                  <a:lnTo>
                    <a:pt x="516243" y="33740"/>
                  </a:lnTo>
                  <a:lnTo>
                    <a:pt x="482017" y="91938"/>
                  </a:lnTo>
                  <a:lnTo>
                    <a:pt x="454777" y="147218"/>
                  </a:lnTo>
                  <a:lnTo>
                    <a:pt x="420948" y="200208"/>
                  </a:lnTo>
                  <a:lnTo>
                    <a:pt x="382128" y="263427"/>
                  </a:lnTo>
                  <a:lnTo>
                    <a:pt x="346246" y="323309"/>
                  </a:lnTo>
                  <a:lnTo>
                    <a:pt x="309141" y="378812"/>
                  </a:lnTo>
                  <a:lnTo>
                    <a:pt x="273781" y="440164"/>
                  </a:lnTo>
                  <a:lnTo>
                    <a:pt x="245887" y="494762"/>
                  </a:lnTo>
                  <a:lnTo>
                    <a:pt x="213646" y="553252"/>
                  </a:lnTo>
                  <a:lnTo>
                    <a:pt x="178927" y="615430"/>
                  </a:lnTo>
                  <a:lnTo>
                    <a:pt x="157927" y="64245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242362" y="852808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242362" y="85280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621393" y="246899"/>
              <a:ext cx="434883" cy="613754"/>
            </a:xfrm>
            <a:custGeom>
              <a:avLst/>
              <a:gdLst/>
              <a:ahLst/>
              <a:cxnLst/>
              <a:rect l="0" t="0" r="0" b="0"/>
              <a:pathLst>
                <a:path w="434883" h="613754">
                  <a:moveTo>
                    <a:pt x="273736" y="5784"/>
                  </a:moveTo>
                  <a:lnTo>
                    <a:pt x="236258" y="14118"/>
                  </a:lnTo>
                  <a:lnTo>
                    <a:pt x="184835" y="15879"/>
                  </a:lnTo>
                  <a:lnTo>
                    <a:pt x="128447" y="8992"/>
                  </a:lnTo>
                  <a:lnTo>
                    <a:pt x="68436" y="3298"/>
                  </a:lnTo>
                  <a:lnTo>
                    <a:pt x="44451" y="0"/>
                  </a:lnTo>
                  <a:lnTo>
                    <a:pt x="22093" y="2434"/>
                  </a:lnTo>
                  <a:lnTo>
                    <a:pt x="14727" y="8230"/>
                  </a:lnTo>
                  <a:lnTo>
                    <a:pt x="6543" y="27148"/>
                  </a:lnTo>
                  <a:lnTo>
                    <a:pt x="1289" y="78591"/>
                  </a:lnTo>
                  <a:lnTo>
                    <a:pt x="379" y="126923"/>
                  </a:lnTo>
                  <a:lnTo>
                    <a:pt x="109" y="177118"/>
                  </a:lnTo>
                  <a:lnTo>
                    <a:pt x="18" y="236593"/>
                  </a:lnTo>
                  <a:lnTo>
                    <a:pt x="0" y="298991"/>
                  </a:lnTo>
                  <a:lnTo>
                    <a:pt x="1168" y="305371"/>
                  </a:lnTo>
                  <a:lnTo>
                    <a:pt x="3117" y="304944"/>
                  </a:lnTo>
                  <a:lnTo>
                    <a:pt x="5586" y="299981"/>
                  </a:lnTo>
                  <a:lnTo>
                    <a:pt x="25828" y="281817"/>
                  </a:lnTo>
                  <a:lnTo>
                    <a:pt x="59642" y="267206"/>
                  </a:lnTo>
                  <a:lnTo>
                    <a:pt x="114159" y="260194"/>
                  </a:lnTo>
                  <a:lnTo>
                    <a:pt x="176921" y="261929"/>
                  </a:lnTo>
                  <a:lnTo>
                    <a:pt x="240314" y="273190"/>
                  </a:lnTo>
                  <a:lnTo>
                    <a:pt x="299587" y="295085"/>
                  </a:lnTo>
                  <a:lnTo>
                    <a:pt x="362798" y="334448"/>
                  </a:lnTo>
                  <a:lnTo>
                    <a:pt x="408933" y="385111"/>
                  </a:lnTo>
                  <a:lnTo>
                    <a:pt x="432763" y="426984"/>
                  </a:lnTo>
                  <a:lnTo>
                    <a:pt x="434882" y="451127"/>
                  </a:lnTo>
                  <a:lnTo>
                    <a:pt x="426710" y="504755"/>
                  </a:lnTo>
                  <a:lnTo>
                    <a:pt x="411609" y="535253"/>
                  </a:lnTo>
                  <a:lnTo>
                    <a:pt x="384375" y="566519"/>
                  </a:lnTo>
                  <a:lnTo>
                    <a:pt x="346414" y="592106"/>
                  </a:lnTo>
                  <a:lnTo>
                    <a:pt x="299531" y="608771"/>
                  </a:lnTo>
                  <a:lnTo>
                    <a:pt x="246379" y="613753"/>
                  </a:lnTo>
                  <a:lnTo>
                    <a:pt x="190065" y="601584"/>
                  </a:lnTo>
                  <a:lnTo>
                    <a:pt x="136939" y="584745"/>
                  </a:lnTo>
                  <a:lnTo>
                    <a:pt x="79337" y="560055"/>
                  </a:lnTo>
                  <a:lnTo>
                    <a:pt x="52638" y="54273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250184" y="231626"/>
              <a:ext cx="163237" cy="144318"/>
            </a:xfrm>
            <a:custGeom>
              <a:avLst/>
              <a:gdLst/>
              <a:ahLst/>
              <a:cxnLst/>
              <a:rect l="0" t="0" r="0" b="0"/>
              <a:pathLst>
                <a:path w="163237" h="144318">
                  <a:moveTo>
                    <a:pt x="108199" y="0"/>
                  </a:moveTo>
                  <a:lnTo>
                    <a:pt x="49582" y="14655"/>
                  </a:lnTo>
                  <a:lnTo>
                    <a:pt x="29115" y="27570"/>
                  </a:lnTo>
                  <a:lnTo>
                    <a:pt x="13389" y="45009"/>
                  </a:lnTo>
                  <a:lnTo>
                    <a:pt x="2500" y="64458"/>
                  </a:lnTo>
                  <a:lnTo>
                    <a:pt x="0" y="84800"/>
                  </a:lnTo>
                  <a:lnTo>
                    <a:pt x="3959" y="104370"/>
                  </a:lnTo>
                  <a:lnTo>
                    <a:pt x="13517" y="120866"/>
                  </a:lnTo>
                  <a:lnTo>
                    <a:pt x="28683" y="132877"/>
                  </a:lnTo>
                  <a:lnTo>
                    <a:pt x="48292" y="140945"/>
                  </a:lnTo>
                  <a:lnTo>
                    <a:pt x="84470" y="144317"/>
                  </a:lnTo>
                  <a:lnTo>
                    <a:pt x="117936" y="137257"/>
                  </a:lnTo>
                  <a:lnTo>
                    <a:pt x="139433" y="126904"/>
                  </a:lnTo>
                  <a:lnTo>
                    <a:pt x="154446" y="108265"/>
                  </a:lnTo>
                  <a:lnTo>
                    <a:pt x="160087" y="96743"/>
                  </a:lnTo>
                  <a:lnTo>
                    <a:pt x="163236" y="71463"/>
                  </a:lnTo>
                  <a:lnTo>
                    <a:pt x="159566" y="46969"/>
                  </a:lnTo>
                  <a:lnTo>
                    <a:pt x="150136" y="28285"/>
                  </a:lnTo>
                  <a:lnTo>
                    <a:pt x="135026" y="15301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232041" y="284269"/>
              <a:ext cx="368498" cy="558011"/>
            </a:xfrm>
            <a:custGeom>
              <a:avLst/>
              <a:gdLst/>
              <a:ahLst/>
              <a:cxnLst/>
              <a:rect l="0" t="0" r="0" b="0"/>
              <a:pathLst>
                <a:path w="368498" h="558011">
                  <a:moveTo>
                    <a:pt x="368497" y="0"/>
                  </a:moveTo>
                  <a:lnTo>
                    <a:pt x="351686" y="19151"/>
                  </a:lnTo>
                  <a:lnTo>
                    <a:pt x="318999" y="78807"/>
                  </a:lnTo>
                  <a:lnTo>
                    <a:pt x="281102" y="130943"/>
                  </a:lnTo>
                  <a:lnTo>
                    <a:pt x="245681" y="189902"/>
                  </a:lnTo>
                  <a:lnTo>
                    <a:pt x="210298" y="251118"/>
                  </a:lnTo>
                  <a:lnTo>
                    <a:pt x="175367" y="303026"/>
                  </a:lnTo>
                  <a:lnTo>
                    <a:pt x="136156" y="361024"/>
                  </a:lnTo>
                  <a:lnTo>
                    <a:pt x="95785" y="417541"/>
                  </a:lnTo>
                  <a:lnTo>
                    <a:pt x="67187" y="470645"/>
                  </a:lnTo>
                  <a:lnTo>
                    <a:pt x="50713" y="501319"/>
                  </a:lnTo>
                  <a:lnTo>
                    <a:pt x="0" y="55801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397424" y="750644"/>
              <a:ext cx="140986" cy="115819"/>
            </a:xfrm>
            <a:custGeom>
              <a:avLst/>
              <a:gdLst/>
              <a:ahLst/>
              <a:cxnLst/>
              <a:rect l="0" t="0" r="0" b="0"/>
              <a:pathLst>
                <a:path w="140986" h="115819">
                  <a:moveTo>
                    <a:pt x="118886" y="17936"/>
                  </a:moveTo>
                  <a:lnTo>
                    <a:pt x="107708" y="6757"/>
                  </a:lnTo>
                  <a:lnTo>
                    <a:pt x="89742" y="1269"/>
                  </a:lnTo>
                  <a:lnTo>
                    <a:pt x="67329" y="0"/>
                  </a:lnTo>
                  <a:lnTo>
                    <a:pt x="45669" y="3335"/>
                  </a:lnTo>
                  <a:lnTo>
                    <a:pt x="27464" y="11837"/>
                  </a:lnTo>
                  <a:lnTo>
                    <a:pt x="19334" y="17379"/>
                  </a:lnTo>
                  <a:lnTo>
                    <a:pt x="7180" y="32896"/>
                  </a:lnTo>
                  <a:lnTo>
                    <a:pt x="2302" y="41948"/>
                  </a:lnTo>
                  <a:lnTo>
                    <a:pt x="0" y="61363"/>
                  </a:lnTo>
                  <a:lnTo>
                    <a:pt x="4047" y="80521"/>
                  </a:lnTo>
                  <a:lnTo>
                    <a:pt x="13645" y="96834"/>
                  </a:lnTo>
                  <a:lnTo>
                    <a:pt x="28828" y="108764"/>
                  </a:lnTo>
                  <a:lnTo>
                    <a:pt x="37791" y="113583"/>
                  </a:lnTo>
                  <a:lnTo>
                    <a:pt x="57108" y="115818"/>
                  </a:lnTo>
                  <a:lnTo>
                    <a:pt x="76221" y="111742"/>
                  </a:lnTo>
                  <a:lnTo>
                    <a:pt x="120432" y="83567"/>
                  </a:lnTo>
                  <a:lnTo>
                    <a:pt x="134391" y="66992"/>
                  </a:lnTo>
                  <a:lnTo>
                    <a:pt x="139751" y="57659"/>
                  </a:lnTo>
                  <a:lnTo>
                    <a:pt x="140985" y="47928"/>
                  </a:lnTo>
                  <a:lnTo>
                    <a:pt x="136117" y="27756"/>
                  </a:lnTo>
                  <a:lnTo>
                    <a:pt x="131543" y="20973"/>
                  </a:lnTo>
                  <a:lnTo>
                    <a:pt x="126155" y="16451"/>
                  </a:lnTo>
                  <a:lnTo>
                    <a:pt x="108358" y="740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067998" y="586822"/>
              <a:ext cx="262280" cy="236411"/>
            </a:xfrm>
            <a:custGeom>
              <a:avLst/>
              <a:gdLst/>
              <a:ahLst/>
              <a:cxnLst/>
              <a:rect l="0" t="0" r="0" b="0"/>
              <a:pathLst>
                <a:path w="262280" h="236411">
                  <a:moveTo>
                    <a:pt x="143193" y="13302"/>
                  </a:moveTo>
                  <a:lnTo>
                    <a:pt x="132015" y="2123"/>
                  </a:lnTo>
                  <a:lnTo>
                    <a:pt x="125212" y="0"/>
                  </a:lnTo>
                  <a:lnTo>
                    <a:pt x="98871" y="2602"/>
                  </a:lnTo>
                  <a:lnTo>
                    <a:pt x="70009" y="11951"/>
                  </a:lnTo>
                  <a:lnTo>
                    <a:pt x="31419" y="42124"/>
                  </a:lnTo>
                  <a:lnTo>
                    <a:pt x="9989" y="73834"/>
                  </a:lnTo>
                  <a:lnTo>
                    <a:pt x="0" y="112866"/>
                  </a:lnTo>
                  <a:lnTo>
                    <a:pt x="5031" y="166806"/>
                  </a:lnTo>
                  <a:lnTo>
                    <a:pt x="10818" y="190321"/>
                  </a:lnTo>
                  <a:lnTo>
                    <a:pt x="26647" y="209350"/>
                  </a:lnTo>
                  <a:lnTo>
                    <a:pt x="49281" y="224437"/>
                  </a:lnTo>
                  <a:lnTo>
                    <a:pt x="74938" y="235041"/>
                  </a:lnTo>
                  <a:lnTo>
                    <a:pt x="121280" y="236410"/>
                  </a:lnTo>
                  <a:lnTo>
                    <a:pt x="172530" y="225222"/>
                  </a:lnTo>
                  <a:lnTo>
                    <a:pt x="213328" y="201695"/>
                  </a:lnTo>
                  <a:lnTo>
                    <a:pt x="244264" y="168928"/>
                  </a:lnTo>
                  <a:lnTo>
                    <a:pt x="260228" y="127784"/>
                  </a:lnTo>
                  <a:lnTo>
                    <a:pt x="262279" y="101617"/>
                  </a:lnTo>
                  <a:lnTo>
                    <a:pt x="258122" y="78290"/>
                  </a:lnTo>
                  <a:lnTo>
                    <a:pt x="248474" y="56223"/>
                  </a:lnTo>
                  <a:lnTo>
                    <a:pt x="233268" y="40957"/>
                  </a:lnTo>
                  <a:lnTo>
                    <a:pt x="213642" y="31442"/>
                  </a:lnTo>
                  <a:lnTo>
                    <a:pt x="153722" y="2383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385496" y="305220"/>
              <a:ext cx="162608" cy="494946"/>
            </a:xfrm>
            <a:custGeom>
              <a:avLst/>
              <a:gdLst/>
              <a:ahLst/>
              <a:cxnLst/>
              <a:rect l="0" t="0" r="0" b="0"/>
              <a:pathLst>
                <a:path w="162608" h="494946">
                  <a:moveTo>
                    <a:pt x="109965" y="494945"/>
                  </a:moveTo>
                  <a:lnTo>
                    <a:pt x="98787" y="483767"/>
                  </a:lnTo>
                  <a:lnTo>
                    <a:pt x="93298" y="462681"/>
                  </a:lnTo>
                  <a:lnTo>
                    <a:pt x="81080" y="400316"/>
                  </a:lnTo>
                  <a:lnTo>
                    <a:pt x="67691" y="343759"/>
                  </a:lnTo>
                  <a:lnTo>
                    <a:pt x="53781" y="282197"/>
                  </a:lnTo>
                  <a:lnTo>
                    <a:pt x="39768" y="223807"/>
                  </a:lnTo>
                  <a:lnTo>
                    <a:pt x="29244" y="175442"/>
                  </a:lnTo>
                  <a:lnTo>
                    <a:pt x="15208" y="116585"/>
                  </a:lnTo>
                  <a:lnTo>
                    <a:pt x="0" y="54223"/>
                  </a:lnTo>
                  <a:lnTo>
                    <a:pt x="1820" y="32347"/>
                  </a:lnTo>
                  <a:lnTo>
                    <a:pt x="12768" y="14045"/>
                  </a:lnTo>
                  <a:lnTo>
                    <a:pt x="20600" y="5889"/>
                  </a:lnTo>
                  <a:lnTo>
                    <a:pt x="30501" y="1622"/>
                  </a:lnTo>
                  <a:lnTo>
                    <a:pt x="53981" y="0"/>
                  </a:lnTo>
                  <a:lnTo>
                    <a:pt x="109525" y="11545"/>
                  </a:lnTo>
                  <a:lnTo>
                    <a:pt x="162607" y="3169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348062" y="568538"/>
              <a:ext cx="189514" cy="10530"/>
            </a:xfrm>
            <a:custGeom>
              <a:avLst/>
              <a:gdLst/>
              <a:ahLst/>
              <a:cxnLst/>
              <a:rect l="0" t="0" r="0" b="0"/>
              <a:pathLst>
                <a:path w="189514" h="10530">
                  <a:moveTo>
                    <a:pt x="189513" y="0"/>
                  </a:moveTo>
                  <a:lnTo>
                    <a:pt x="135368" y="0"/>
                  </a:lnTo>
                  <a:lnTo>
                    <a:pt x="80422" y="0"/>
                  </a:lnTo>
                  <a:lnTo>
                    <a:pt x="19848" y="8334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047333" y="536953"/>
              <a:ext cx="436277" cy="289289"/>
            </a:xfrm>
            <a:custGeom>
              <a:avLst/>
              <a:gdLst/>
              <a:ahLst/>
              <a:cxnLst/>
              <a:rect l="0" t="0" r="0" b="0"/>
              <a:pathLst>
                <a:path w="436277" h="289289">
                  <a:moveTo>
                    <a:pt x="16667" y="0"/>
                  </a:moveTo>
                  <a:lnTo>
                    <a:pt x="5488" y="11178"/>
                  </a:lnTo>
                  <a:lnTo>
                    <a:pt x="0" y="32264"/>
                  </a:lnTo>
                  <a:lnTo>
                    <a:pt x="30" y="73900"/>
                  </a:lnTo>
                  <a:lnTo>
                    <a:pt x="12569" y="136680"/>
                  </a:lnTo>
                  <a:lnTo>
                    <a:pt x="17792" y="175289"/>
                  </a:lnTo>
                  <a:lnTo>
                    <a:pt x="40226" y="231140"/>
                  </a:lnTo>
                  <a:lnTo>
                    <a:pt x="57052" y="257479"/>
                  </a:lnTo>
                  <a:lnTo>
                    <a:pt x="82445" y="280101"/>
                  </a:lnTo>
                  <a:lnTo>
                    <a:pt x="105173" y="285146"/>
                  </a:lnTo>
                  <a:lnTo>
                    <a:pt x="117785" y="284854"/>
                  </a:lnTo>
                  <a:lnTo>
                    <a:pt x="128533" y="281150"/>
                  </a:lnTo>
                  <a:lnTo>
                    <a:pt x="146713" y="267675"/>
                  </a:lnTo>
                  <a:lnTo>
                    <a:pt x="182786" y="210037"/>
                  </a:lnTo>
                  <a:lnTo>
                    <a:pt x="197428" y="178827"/>
                  </a:lnTo>
                  <a:lnTo>
                    <a:pt x="201515" y="177709"/>
                  </a:lnTo>
                  <a:lnTo>
                    <a:pt x="205410" y="182814"/>
                  </a:lnTo>
                  <a:lnTo>
                    <a:pt x="230289" y="242492"/>
                  </a:lnTo>
                  <a:lnTo>
                    <a:pt x="243801" y="262192"/>
                  </a:lnTo>
                  <a:lnTo>
                    <a:pt x="261505" y="278747"/>
                  </a:lnTo>
                  <a:lnTo>
                    <a:pt x="287310" y="287664"/>
                  </a:lnTo>
                  <a:lnTo>
                    <a:pt x="317107" y="289288"/>
                  </a:lnTo>
                  <a:lnTo>
                    <a:pt x="357850" y="277047"/>
                  </a:lnTo>
                  <a:lnTo>
                    <a:pt x="385780" y="257433"/>
                  </a:lnTo>
                  <a:lnTo>
                    <a:pt x="407703" y="228745"/>
                  </a:lnTo>
                  <a:lnTo>
                    <a:pt x="430058" y="169694"/>
                  </a:lnTo>
                  <a:lnTo>
                    <a:pt x="436276" y="110945"/>
                  </a:lnTo>
                  <a:lnTo>
                    <a:pt x="434385" y="56187"/>
                  </a:lnTo>
                  <a:lnTo>
                    <a:pt x="427278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532193" y="326383"/>
              <a:ext cx="226688" cy="494840"/>
            </a:xfrm>
            <a:custGeom>
              <a:avLst/>
              <a:gdLst/>
              <a:ahLst/>
              <a:cxnLst/>
              <a:rect l="0" t="0" r="0" b="0"/>
              <a:pathLst>
                <a:path w="226688" h="494840">
                  <a:moveTo>
                    <a:pt x="5589" y="0"/>
                  </a:moveTo>
                  <a:lnTo>
                    <a:pt x="0" y="16768"/>
                  </a:lnTo>
                  <a:lnTo>
                    <a:pt x="4442" y="63450"/>
                  </a:lnTo>
                  <a:lnTo>
                    <a:pt x="12138" y="110957"/>
                  </a:lnTo>
                  <a:lnTo>
                    <a:pt x="18451" y="173172"/>
                  </a:lnTo>
                  <a:lnTo>
                    <a:pt x="24218" y="218206"/>
                  </a:lnTo>
                  <a:lnTo>
                    <a:pt x="29046" y="272884"/>
                  </a:lnTo>
                  <a:lnTo>
                    <a:pt x="34766" y="326129"/>
                  </a:lnTo>
                  <a:lnTo>
                    <a:pt x="36461" y="375831"/>
                  </a:lnTo>
                  <a:lnTo>
                    <a:pt x="37033" y="434547"/>
                  </a:lnTo>
                  <a:lnTo>
                    <a:pt x="35911" y="440606"/>
                  </a:lnTo>
                  <a:lnTo>
                    <a:pt x="33992" y="441137"/>
                  </a:lnTo>
                  <a:lnTo>
                    <a:pt x="31543" y="437980"/>
                  </a:lnTo>
                  <a:lnTo>
                    <a:pt x="28097" y="411182"/>
                  </a:lnTo>
                  <a:lnTo>
                    <a:pt x="35338" y="360205"/>
                  </a:lnTo>
                  <a:lnTo>
                    <a:pt x="45859" y="321327"/>
                  </a:lnTo>
                  <a:lnTo>
                    <a:pt x="57022" y="302299"/>
                  </a:lnTo>
                  <a:lnTo>
                    <a:pt x="76021" y="289163"/>
                  </a:lnTo>
                  <a:lnTo>
                    <a:pt x="98894" y="281765"/>
                  </a:lnTo>
                  <a:lnTo>
                    <a:pt x="120757" y="282376"/>
                  </a:lnTo>
                  <a:lnTo>
                    <a:pt x="152797" y="294887"/>
                  </a:lnTo>
                  <a:lnTo>
                    <a:pt x="178928" y="313412"/>
                  </a:lnTo>
                  <a:lnTo>
                    <a:pt x="207548" y="349037"/>
                  </a:lnTo>
                  <a:lnTo>
                    <a:pt x="217401" y="369207"/>
                  </a:lnTo>
                  <a:lnTo>
                    <a:pt x="224853" y="426393"/>
                  </a:lnTo>
                  <a:lnTo>
                    <a:pt x="226325" y="474603"/>
                  </a:lnTo>
                  <a:lnTo>
                    <a:pt x="226687" y="49483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803684" y="586691"/>
              <a:ext cx="239467" cy="224004"/>
            </a:xfrm>
            <a:custGeom>
              <a:avLst/>
              <a:gdLst/>
              <a:ahLst/>
              <a:cxnLst/>
              <a:rect l="0" t="0" r="0" b="0"/>
              <a:pathLst>
                <a:path w="239467" h="224004">
                  <a:moveTo>
                    <a:pt x="165766" y="97661"/>
                  </a:moveTo>
                  <a:lnTo>
                    <a:pt x="162647" y="54969"/>
                  </a:lnTo>
                  <a:lnTo>
                    <a:pt x="156191" y="35403"/>
                  </a:lnTo>
                  <a:lnTo>
                    <a:pt x="145523" y="18908"/>
                  </a:lnTo>
                  <a:lnTo>
                    <a:pt x="126744" y="6898"/>
                  </a:lnTo>
                  <a:lnTo>
                    <a:pt x="103969" y="0"/>
                  </a:lnTo>
                  <a:lnTo>
                    <a:pt x="82149" y="834"/>
                  </a:lnTo>
                  <a:lnTo>
                    <a:pt x="63872" y="8223"/>
                  </a:lnTo>
                  <a:lnTo>
                    <a:pt x="33075" y="32031"/>
                  </a:lnTo>
                  <a:lnTo>
                    <a:pt x="17136" y="57938"/>
                  </a:lnTo>
                  <a:lnTo>
                    <a:pt x="2440" y="99303"/>
                  </a:lnTo>
                  <a:lnTo>
                    <a:pt x="0" y="136622"/>
                  </a:lnTo>
                  <a:lnTo>
                    <a:pt x="3575" y="159431"/>
                  </a:lnTo>
                  <a:lnTo>
                    <a:pt x="12183" y="178147"/>
                  </a:lnTo>
                  <a:lnTo>
                    <a:pt x="17754" y="186413"/>
                  </a:lnTo>
                  <a:lnTo>
                    <a:pt x="24977" y="190754"/>
                  </a:lnTo>
                  <a:lnTo>
                    <a:pt x="42362" y="192458"/>
                  </a:lnTo>
                  <a:lnTo>
                    <a:pt x="58668" y="186196"/>
                  </a:lnTo>
                  <a:lnTo>
                    <a:pt x="88199" y="163112"/>
                  </a:lnTo>
                  <a:lnTo>
                    <a:pt x="121575" y="107465"/>
                  </a:lnTo>
                  <a:lnTo>
                    <a:pt x="136035" y="76389"/>
                  </a:lnTo>
                  <a:lnTo>
                    <a:pt x="138927" y="74121"/>
                  </a:lnTo>
                  <a:lnTo>
                    <a:pt x="140854" y="77288"/>
                  </a:lnTo>
                  <a:lnTo>
                    <a:pt x="147491" y="138564"/>
                  </a:lnTo>
                  <a:lnTo>
                    <a:pt x="164886" y="187239"/>
                  </a:lnTo>
                  <a:lnTo>
                    <a:pt x="180583" y="204934"/>
                  </a:lnTo>
                  <a:lnTo>
                    <a:pt x="199258" y="215528"/>
                  </a:lnTo>
                  <a:lnTo>
                    <a:pt x="239466" y="22400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5106971" y="305326"/>
              <a:ext cx="30936" cy="536954"/>
            </a:xfrm>
            <a:custGeom>
              <a:avLst/>
              <a:gdLst/>
              <a:ahLst/>
              <a:cxnLst/>
              <a:rect l="0" t="0" r="0" b="0"/>
              <a:pathLst>
                <a:path w="30936" h="536954">
                  <a:moveTo>
                    <a:pt x="9879" y="0"/>
                  </a:moveTo>
                  <a:lnTo>
                    <a:pt x="1545" y="48931"/>
                  </a:lnTo>
                  <a:lnTo>
                    <a:pt x="0" y="103015"/>
                  </a:lnTo>
                  <a:lnTo>
                    <a:pt x="2662" y="158425"/>
                  </a:lnTo>
                  <a:lnTo>
                    <a:pt x="8453" y="214178"/>
                  </a:lnTo>
                  <a:lnTo>
                    <a:pt x="9456" y="267401"/>
                  </a:lnTo>
                  <a:lnTo>
                    <a:pt x="9753" y="316446"/>
                  </a:lnTo>
                  <a:lnTo>
                    <a:pt x="9842" y="371792"/>
                  </a:lnTo>
                  <a:lnTo>
                    <a:pt x="17107" y="430499"/>
                  </a:lnTo>
                  <a:lnTo>
                    <a:pt x="22875" y="489756"/>
                  </a:lnTo>
                  <a:lnTo>
                    <a:pt x="30935" y="53695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958922" y="473782"/>
              <a:ext cx="294799" cy="42115"/>
            </a:xfrm>
            <a:custGeom>
              <a:avLst/>
              <a:gdLst/>
              <a:ahLst/>
              <a:cxnLst/>
              <a:rect l="0" t="0" r="0" b="0"/>
              <a:pathLst>
                <a:path w="294799" h="42115">
                  <a:moveTo>
                    <a:pt x="294798" y="0"/>
                  </a:moveTo>
                  <a:lnTo>
                    <a:pt x="239657" y="14654"/>
                  </a:lnTo>
                  <a:lnTo>
                    <a:pt x="191242" y="19160"/>
                  </a:lnTo>
                  <a:lnTo>
                    <a:pt x="139853" y="20495"/>
                  </a:lnTo>
                  <a:lnTo>
                    <a:pt x="77321" y="28182"/>
                  </a:lnTo>
                  <a:lnTo>
                    <a:pt x="22335" y="34033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5601160" y="652766"/>
              <a:ext cx="10530" cy="157929"/>
            </a:xfrm>
            <a:custGeom>
              <a:avLst/>
              <a:gdLst/>
              <a:ahLst/>
              <a:cxnLst/>
              <a:rect l="0" t="0" r="0" b="0"/>
              <a:pathLst>
                <a:path w="10530" h="157929">
                  <a:moveTo>
                    <a:pt x="0" y="0"/>
                  </a:moveTo>
                  <a:lnTo>
                    <a:pt x="0" y="54145"/>
                  </a:lnTo>
                  <a:lnTo>
                    <a:pt x="7236" y="114625"/>
                  </a:lnTo>
                  <a:lnTo>
                    <a:pt x="10529" y="1579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5622217" y="48431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695878" y="585032"/>
              <a:ext cx="269420" cy="266218"/>
            </a:xfrm>
            <a:custGeom>
              <a:avLst/>
              <a:gdLst/>
              <a:ahLst/>
              <a:cxnLst/>
              <a:rect l="0" t="0" r="0" b="0"/>
              <a:pathLst>
                <a:path w="269420" h="266218">
                  <a:moveTo>
                    <a:pt x="179023" y="15092"/>
                  </a:moveTo>
                  <a:lnTo>
                    <a:pt x="135061" y="438"/>
                  </a:lnTo>
                  <a:lnTo>
                    <a:pt x="115031" y="0"/>
                  </a:lnTo>
                  <a:lnTo>
                    <a:pt x="55866" y="5132"/>
                  </a:lnTo>
                  <a:lnTo>
                    <a:pt x="23209" y="13961"/>
                  </a:lnTo>
                  <a:lnTo>
                    <a:pt x="6047" y="24728"/>
                  </a:lnTo>
                  <a:lnTo>
                    <a:pt x="1705" y="32044"/>
                  </a:lnTo>
                  <a:lnTo>
                    <a:pt x="0" y="49532"/>
                  </a:lnTo>
                  <a:lnTo>
                    <a:pt x="3522" y="57939"/>
                  </a:lnTo>
                  <a:lnTo>
                    <a:pt x="16795" y="73520"/>
                  </a:lnTo>
                  <a:lnTo>
                    <a:pt x="49587" y="89856"/>
                  </a:lnTo>
                  <a:lnTo>
                    <a:pt x="109825" y="97450"/>
                  </a:lnTo>
                  <a:lnTo>
                    <a:pt x="152541" y="101106"/>
                  </a:lnTo>
                  <a:lnTo>
                    <a:pt x="209894" y="128555"/>
                  </a:lnTo>
                  <a:lnTo>
                    <a:pt x="259063" y="169612"/>
                  </a:lnTo>
                  <a:lnTo>
                    <a:pt x="267239" y="189832"/>
                  </a:lnTo>
                  <a:lnTo>
                    <a:pt x="269419" y="201775"/>
                  </a:lnTo>
                  <a:lnTo>
                    <a:pt x="265602" y="221285"/>
                  </a:lnTo>
                  <a:lnTo>
                    <a:pt x="261309" y="229763"/>
                  </a:lnTo>
                  <a:lnTo>
                    <a:pt x="247180" y="242302"/>
                  </a:lnTo>
                  <a:lnTo>
                    <a:pt x="203925" y="259884"/>
                  </a:lnTo>
                  <a:lnTo>
                    <a:pt x="150320" y="266217"/>
                  </a:lnTo>
                  <a:lnTo>
                    <a:pt x="94671" y="264348"/>
                  </a:lnTo>
                  <a:lnTo>
                    <a:pt x="31624" y="25724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6645677" y="200041"/>
              <a:ext cx="48804" cy="558011"/>
            </a:xfrm>
            <a:custGeom>
              <a:avLst/>
              <a:gdLst/>
              <a:ahLst/>
              <a:cxnLst/>
              <a:rect l="0" t="0" r="0" b="0"/>
              <a:pathLst>
                <a:path w="48804" h="558011">
                  <a:moveTo>
                    <a:pt x="8333" y="0"/>
                  </a:moveTo>
                  <a:lnTo>
                    <a:pt x="0" y="48931"/>
                  </a:lnTo>
                  <a:lnTo>
                    <a:pt x="1575" y="103015"/>
                  </a:lnTo>
                  <a:lnTo>
                    <a:pt x="6499" y="147560"/>
                  </a:lnTo>
                  <a:lnTo>
                    <a:pt x="12587" y="194654"/>
                  </a:lnTo>
                  <a:lnTo>
                    <a:pt x="22591" y="250438"/>
                  </a:lnTo>
                  <a:lnTo>
                    <a:pt x="35282" y="303973"/>
                  </a:lnTo>
                  <a:lnTo>
                    <a:pt x="44897" y="366702"/>
                  </a:lnTo>
                  <a:lnTo>
                    <a:pt x="48803" y="416318"/>
                  </a:lnTo>
                  <a:lnTo>
                    <a:pt x="44371" y="469884"/>
                  </a:lnTo>
                  <a:lnTo>
                    <a:pt x="40798" y="528471"/>
                  </a:lnTo>
                  <a:lnTo>
                    <a:pt x="39918" y="55801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6832995" y="247382"/>
              <a:ext cx="332843" cy="530426"/>
            </a:xfrm>
            <a:custGeom>
              <a:avLst/>
              <a:gdLst/>
              <a:ahLst/>
              <a:cxnLst/>
              <a:rect l="0" t="0" r="0" b="0"/>
              <a:pathLst>
                <a:path w="332843" h="530426">
                  <a:moveTo>
                    <a:pt x="0" y="89529"/>
                  </a:moveTo>
                  <a:lnTo>
                    <a:pt x="14572" y="46838"/>
                  </a:lnTo>
                  <a:lnTo>
                    <a:pt x="39403" y="10777"/>
                  </a:lnTo>
                  <a:lnTo>
                    <a:pt x="62356" y="1886"/>
                  </a:lnTo>
                  <a:lnTo>
                    <a:pt x="108163" y="0"/>
                  </a:lnTo>
                  <a:lnTo>
                    <a:pt x="155660" y="9970"/>
                  </a:lnTo>
                  <a:lnTo>
                    <a:pt x="183826" y="22584"/>
                  </a:lnTo>
                  <a:lnTo>
                    <a:pt x="218243" y="49417"/>
                  </a:lnTo>
                  <a:lnTo>
                    <a:pt x="235817" y="69362"/>
                  </a:lnTo>
                  <a:lnTo>
                    <a:pt x="245187" y="93044"/>
                  </a:lnTo>
                  <a:lnTo>
                    <a:pt x="248182" y="120337"/>
                  </a:lnTo>
                  <a:lnTo>
                    <a:pt x="242121" y="166248"/>
                  </a:lnTo>
                  <a:lnTo>
                    <a:pt x="213150" y="225411"/>
                  </a:lnTo>
                  <a:lnTo>
                    <a:pt x="187157" y="252103"/>
                  </a:lnTo>
                  <a:lnTo>
                    <a:pt x="157229" y="269241"/>
                  </a:lnTo>
                  <a:lnTo>
                    <a:pt x="120545" y="281727"/>
                  </a:lnTo>
                  <a:lnTo>
                    <a:pt x="109609" y="282002"/>
                  </a:lnTo>
                  <a:lnTo>
                    <a:pt x="91219" y="276068"/>
                  </a:lnTo>
                  <a:lnTo>
                    <a:pt x="88888" y="272380"/>
                  </a:lnTo>
                  <a:lnTo>
                    <a:pt x="90845" y="268752"/>
                  </a:lnTo>
                  <a:lnTo>
                    <a:pt x="95658" y="265163"/>
                  </a:lnTo>
                  <a:lnTo>
                    <a:pt x="124789" y="260112"/>
                  </a:lnTo>
                  <a:lnTo>
                    <a:pt x="182620" y="259575"/>
                  </a:lnTo>
                  <a:lnTo>
                    <a:pt x="219056" y="267685"/>
                  </a:lnTo>
                  <a:lnTo>
                    <a:pt x="273472" y="297405"/>
                  </a:lnTo>
                  <a:lnTo>
                    <a:pt x="307396" y="333232"/>
                  </a:lnTo>
                  <a:lnTo>
                    <a:pt x="322234" y="353430"/>
                  </a:lnTo>
                  <a:lnTo>
                    <a:pt x="330388" y="377224"/>
                  </a:lnTo>
                  <a:lnTo>
                    <a:pt x="332842" y="403397"/>
                  </a:lnTo>
                  <a:lnTo>
                    <a:pt x="326477" y="443270"/>
                  </a:lnTo>
                  <a:lnTo>
                    <a:pt x="316287" y="466676"/>
                  </a:lnTo>
                  <a:lnTo>
                    <a:pt x="291806" y="493995"/>
                  </a:lnTo>
                  <a:lnTo>
                    <a:pt x="262326" y="516907"/>
                  </a:lnTo>
                  <a:lnTo>
                    <a:pt x="238642" y="525140"/>
                  </a:lnTo>
                  <a:lnTo>
                    <a:pt x="185309" y="530425"/>
                  </a:lnTo>
                  <a:lnTo>
                    <a:pt x="160739" y="524909"/>
                  </a:lnTo>
                  <a:lnTo>
                    <a:pt x="101928" y="498073"/>
                  </a:lnTo>
                  <a:lnTo>
                    <a:pt x="84227" y="4896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7306777" y="673823"/>
              <a:ext cx="10530" cy="31587"/>
            </a:xfrm>
            <a:custGeom>
              <a:avLst/>
              <a:gdLst/>
              <a:ahLst/>
              <a:cxnLst/>
              <a:rect l="0" t="0" r="0" b="0"/>
              <a:pathLst>
                <a:path w="10530" h="31587">
                  <a:moveTo>
                    <a:pt x="10529" y="0"/>
                  </a:move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7515459" y="178984"/>
              <a:ext cx="517785" cy="579068"/>
            </a:xfrm>
            <a:custGeom>
              <a:avLst/>
              <a:gdLst/>
              <a:ahLst/>
              <a:cxnLst/>
              <a:rect l="0" t="0" r="0" b="0"/>
              <a:pathLst>
                <a:path w="517785" h="579068">
                  <a:moveTo>
                    <a:pt x="149287" y="0"/>
                  </a:moveTo>
                  <a:lnTo>
                    <a:pt x="114540" y="53875"/>
                  </a:lnTo>
                  <a:lnTo>
                    <a:pt x="82728" y="115922"/>
                  </a:lnTo>
                  <a:lnTo>
                    <a:pt x="56438" y="168470"/>
                  </a:lnTo>
                  <a:lnTo>
                    <a:pt x="52293" y="169635"/>
                  </a:lnTo>
                  <a:lnTo>
                    <a:pt x="49529" y="164563"/>
                  </a:lnTo>
                  <a:lnTo>
                    <a:pt x="47687" y="155332"/>
                  </a:lnTo>
                  <a:lnTo>
                    <a:pt x="51879" y="135717"/>
                  </a:lnTo>
                  <a:lnTo>
                    <a:pt x="67392" y="108063"/>
                  </a:lnTo>
                  <a:lnTo>
                    <a:pt x="119918" y="47250"/>
                  </a:lnTo>
                  <a:lnTo>
                    <a:pt x="181067" y="18306"/>
                  </a:lnTo>
                  <a:lnTo>
                    <a:pt x="191531" y="18053"/>
                  </a:lnTo>
                  <a:lnTo>
                    <a:pt x="212515" y="24011"/>
                  </a:lnTo>
                  <a:lnTo>
                    <a:pt x="261989" y="53494"/>
                  </a:lnTo>
                  <a:lnTo>
                    <a:pt x="298151" y="92065"/>
                  </a:lnTo>
                  <a:lnTo>
                    <a:pt x="317527" y="125544"/>
                  </a:lnTo>
                  <a:lnTo>
                    <a:pt x="334554" y="185109"/>
                  </a:lnTo>
                  <a:lnTo>
                    <a:pt x="344431" y="235911"/>
                  </a:lnTo>
                  <a:lnTo>
                    <a:pt x="345242" y="299240"/>
                  </a:lnTo>
                  <a:lnTo>
                    <a:pt x="330072" y="358337"/>
                  </a:lnTo>
                  <a:lnTo>
                    <a:pt x="305097" y="419571"/>
                  </a:lnTo>
                  <a:lnTo>
                    <a:pt x="281537" y="454538"/>
                  </a:lnTo>
                  <a:lnTo>
                    <a:pt x="239266" y="497030"/>
                  </a:lnTo>
                  <a:lnTo>
                    <a:pt x="185183" y="524359"/>
                  </a:lnTo>
                  <a:lnTo>
                    <a:pt x="138440" y="541701"/>
                  </a:lnTo>
                  <a:lnTo>
                    <a:pt x="99020" y="544599"/>
                  </a:lnTo>
                  <a:lnTo>
                    <a:pt x="71574" y="541131"/>
                  </a:lnTo>
                  <a:lnTo>
                    <a:pt x="50017" y="529452"/>
                  </a:lnTo>
                  <a:lnTo>
                    <a:pt x="10869" y="490559"/>
                  </a:lnTo>
                  <a:lnTo>
                    <a:pt x="810" y="471880"/>
                  </a:lnTo>
                  <a:lnTo>
                    <a:pt x="0" y="461985"/>
                  </a:lnTo>
                  <a:lnTo>
                    <a:pt x="5338" y="441633"/>
                  </a:lnTo>
                  <a:lnTo>
                    <a:pt x="21498" y="410444"/>
                  </a:lnTo>
                  <a:lnTo>
                    <a:pt x="37509" y="395719"/>
                  </a:lnTo>
                  <a:lnTo>
                    <a:pt x="46693" y="390155"/>
                  </a:lnTo>
                  <a:lnTo>
                    <a:pt x="87563" y="382323"/>
                  </a:lnTo>
                  <a:lnTo>
                    <a:pt x="131129" y="385592"/>
                  </a:lnTo>
                  <a:lnTo>
                    <a:pt x="188941" y="405583"/>
                  </a:lnTo>
                  <a:lnTo>
                    <a:pt x="252353" y="432062"/>
                  </a:lnTo>
                  <a:lnTo>
                    <a:pt x="304696" y="459822"/>
                  </a:lnTo>
                  <a:lnTo>
                    <a:pt x="367859" y="500063"/>
                  </a:lnTo>
                  <a:lnTo>
                    <a:pt x="429931" y="530622"/>
                  </a:lnTo>
                  <a:lnTo>
                    <a:pt x="485722" y="559531"/>
                  </a:lnTo>
                  <a:lnTo>
                    <a:pt x="517784" y="57906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5" name="Freeform 24"/>
          <p:cNvSpPr/>
          <p:nvPr/>
        </p:nvSpPr>
        <p:spPr>
          <a:xfrm>
            <a:off x="8149057" y="110224"/>
            <a:ext cx="338180" cy="395144"/>
          </a:xfrm>
          <a:custGeom>
            <a:avLst/>
            <a:gdLst/>
            <a:ahLst/>
            <a:cxnLst/>
            <a:rect l="0" t="0" r="0" b="0"/>
            <a:pathLst>
              <a:path w="338180" h="395144">
                <a:moveTo>
                  <a:pt x="0" y="5589"/>
                </a:moveTo>
                <a:lnTo>
                  <a:pt x="16767" y="0"/>
                </a:lnTo>
                <a:lnTo>
                  <a:pt x="63450" y="4442"/>
                </a:lnTo>
                <a:lnTo>
                  <a:pt x="110957" y="13308"/>
                </a:lnTo>
                <a:lnTo>
                  <a:pt x="162078" y="23344"/>
                </a:lnTo>
                <a:lnTo>
                  <a:pt x="213100" y="34896"/>
                </a:lnTo>
                <a:lnTo>
                  <a:pt x="272854" y="56048"/>
                </a:lnTo>
                <a:lnTo>
                  <a:pt x="299083" y="65450"/>
                </a:lnTo>
                <a:lnTo>
                  <a:pt x="318539" y="77427"/>
                </a:lnTo>
                <a:lnTo>
                  <a:pt x="331866" y="93669"/>
                </a:lnTo>
                <a:lnTo>
                  <a:pt x="337057" y="102914"/>
                </a:lnTo>
                <a:lnTo>
                  <a:pt x="338179" y="111416"/>
                </a:lnTo>
                <a:lnTo>
                  <a:pt x="333185" y="127103"/>
                </a:lnTo>
                <a:lnTo>
                  <a:pt x="320047" y="138754"/>
                </a:lnTo>
                <a:lnTo>
                  <a:pt x="270567" y="166755"/>
                </a:lnTo>
                <a:lnTo>
                  <a:pt x="211676" y="183827"/>
                </a:lnTo>
                <a:lnTo>
                  <a:pt x="160225" y="204053"/>
                </a:lnTo>
                <a:lnTo>
                  <a:pt x="132611" y="223750"/>
                </a:lnTo>
                <a:lnTo>
                  <a:pt x="120159" y="243709"/>
                </a:lnTo>
                <a:lnTo>
                  <a:pt x="111896" y="268178"/>
                </a:lnTo>
                <a:lnTo>
                  <a:pt x="108223" y="294651"/>
                </a:lnTo>
                <a:lnTo>
                  <a:pt x="112830" y="315775"/>
                </a:lnTo>
                <a:lnTo>
                  <a:pt x="144942" y="371393"/>
                </a:lnTo>
                <a:lnTo>
                  <a:pt x="157927" y="395143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Freeform 25"/>
          <p:cNvSpPr/>
          <p:nvPr/>
        </p:nvSpPr>
        <p:spPr>
          <a:xfrm>
            <a:off x="8349098" y="779108"/>
            <a:ext cx="1" cy="10530"/>
          </a:xfrm>
          <a:custGeom>
            <a:avLst/>
            <a:gdLst/>
            <a:ahLst/>
            <a:cxnLst/>
            <a:rect l="0" t="0" r="0" b="0"/>
            <a:pathLst>
              <a:path w="1" h="10530">
                <a:moveTo>
                  <a:pt x="0" y="0"/>
                </a:moveTo>
                <a:lnTo>
                  <a:pt x="0" y="10529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2" name="Group 31"/>
          <p:cNvGrpSpPr/>
          <p:nvPr/>
        </p:nvGrpSpPr>
        <p:grpSpPr>
          <a:xfrm>
            <a:off x="421940" y="1476135"/>
            <a:ext cx="2227260" cy="575367"/>
            <a:chOff x="421940" y="1476135"/>
            <a:chExt cx="2227260" cy="575367"/>
          </a:xfrm>
        </p:grpSpPr>
        <p:sp>
          <p:nvSpPr>
            <p:cNvPr id="27" name="Freeform 26"/>
            <p:cNvSpPr/>
            <p:nvPr/>
          </p:nvSpPr>
          <p:spPr>
            <a:xfrm>
              <a:off x="421940" y="1523613"/>
              <a:ext cx="525245" cy="527889"/>
            </a:xfrm>
            <a:custGeom>
              <a:avLst/>
              <a:gdLst/>
              <a:ahLst/>
              <a:cxnLst/>
              <a:rect l="0" t="0" r="0" b="0"/>
              <a:pathLst>
                <a:path w="525245" h="527889">
                  <a:moveTo>
                    <a:pt x="220298" y="13547"/>
                  </a:moveTo>
                  <a:lnTo>
                    <a:pt x="203530" y="2369"/>
                  </a:lnTo>
                  <a:lnTo>
                    <a:pt x="185939" y="0"/>
                  </a:lnTo>
                  <a:lnTo>
                    <a:pt x="146051" y="8012"/>
                  </a:lnTo>
                  <a:lnTo>
                    <a:pt x="105546" y="29265"/>
                  </a:lnTo>
                  <a:lnTo>
                    <a:pt x="66482" y="62901"/>
                  </a:lnTo>
                  <a:lnTo>
                    <a:pt x="30864" y="120710"/>
                  </a:lnTo>
                  <a:lnTo>
                    <a:pt x="8314" y="180944"/>
                  </a:lnTo>
                  <a:lnTo>
                    <a:pt x="1900" y="231862"/>
                  </a:lnTo>
                  <a:lnTo>
                    <a:pt x="0" y="283994"/>
                  </a:lnTo>
                  <a:lnTo>
                    <a:pt x="5026" y="336485"/>
                  </a:lnTo>
                  <a:lnTo>
                    <a:pt x="18374" y="398218"/>
                  </a:lnTo>
                  <a:lnTo>
                    <a:pt x="36986" y="440129"/>
                  </a:lnTo>
                  <a:lnTo>
                    <a:pt x="74124" y="483205"/>
                  </a:lnTo>
                  <a:lnTo>
                    <a:pt x="104847" y="504045"/>
                  </a:lnTo>
                  <a:lnTo>
                    <a:pt x="152259" y="521567"/>
                  </a:lnTo>
                  <a:lnTo>
                    <a:pt x="207855" y="527888"/>
                  </a:lnTo>
                  <a:lnTo>
                    <a:pt x="255735" y="526643"/>
                  </a:lnTo>
                  <a:lnTo>
                    <a:pt x="314429" y="509566"/>
                  </a:lnTo>
                  <a:lnTo>
                    <a:pt x="371083" y="488992"/>
                  </a:lnTo>
                  <a:lnTo>
                    <a:pt x="431704" y="448563"/>
                  </a:lnTo>
                  <a:lnTo>
                    <a:pt x="480501" y="393823"/>
                  </a:lnTo>
                  <a:lnTo>
                    <a:pt x="510992" y="345117"/>
                  </a:lnTo>
                  <a:lnTo>
                    <a:pt x="521289" y="298703"/>
                  </a:lnTo>
                  <a:lnTo>
                    <a:pt x="524340" y="242317"/>
                  </a:lnTo>
                  <a:lnTo>
                    <a:pt x="525244" y="186746"/>
                  </a:lnTo>
                  <a:lnTo>
                    <a:pt x="514333" y="144414"/>
                  </a:lnTo>
                  <a:lnTo>
                    <a:pt x="496282" y="109644"/>
                  </a:lnTo>
                  <a:lnTo>
                    <a:pt x="442501" y="58957"/>
                  </a:lnTo>
                  <a:lnTo>
                    <a:pt x="399500" y="33826"/>
                  </a:lnTo>
                  <a:lnTo>
                    <a:pt x="356583" y="26965"/>
                  </a:lnTo>
                  <a:lnTo>
                    <a:pt x="330002" y="31599"/>
                  </a:lnTo>
                  <a:lnTo>
                    <a:pt x="283469" y="4513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1094963" y="1926715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1248154" y="1490903"/>
              <a:ext cx="481804" cy="475645"/>
            </a:xfrm>
            <a:custGeom>
              <a:avLst/>
              <a:gdLst/>
              <a:ahLst/>
              <a:cxnLst/>
              <a:rect l="0" t="0" r="0" b="0"/>
              <a:pathLst>
                <a:path w="481804" h="475645">
                  <a:moveTo>
                    <a:pt x="225835" y="14672"/>
                  </a:moveTo>
                  <a:lnTo>
                    <a:pt x="209068" y="9082"/>
                  </a:lnTo>
                  <a:lnTo>
                    <a:pt x="191477" y="9458"/>
                  </a:lnTo>
                  <a:lnTo>
                    <a:pt x="171960" y="14694"/>
                  </a:lnTo>
                  <a:lnTo>
                    <a:pt x="109914" y="51555"/>
                  </a:lnTo>
                  <a:lnTo>
                    <a:pt x="48011" y="111063"/>
                  </a:lnTo>
                  <a:lnTo>
                    <a:pt x="19307" y="163087"/>
                  </a:lnTo>
                  <a:lnTo>
                    <a:pt x="9054" y="204486"/>
                  </a:lnTo>
                  <a:lnTo>
                    <a:pt x="0" y="265985"/>
                  </a:lnTo>
                  <a:lnTo>
                    <a:pt x="1514" y="317123"/>
                  </a:lnTo>
                  <a:lnTo>
                    <a:pt x="13675" y="369993"/>
                  </a:lnTo>
                  <a:lnTo>
                    <a:pt x="37395" y="411112"/>
                  </a:lnTo>
                  <a:lnTo>
                    <a:pt x="60816" y="434732"/>
                  </a:lnTo>
                  <a:lnTo>
                    <a:pt x="81134" y="448200"/>
                  </a:lnTo>
                  <a:lnTo>
                    <a:pt x="132305" y="466378"/>
                  </a:lnTo>
                  <a:lnTo>
                    <a:pt x="187473" y="475644"/>
                  </a:lnTo>
                  <a:lnTo>
                    <a:pt x="242261" y="469070"/>
                  </a:lnTo>
                  <a:lnTo>
                    <a:pt x="288091" y="453386"/>
                  </a:lnTo>
                  <a:lnTo>
                    <a:pt x="341528" y="421315"/>
                  </a:lnTo>
                  <a:lnTo>
                    <a:pt x="372029" y="399411"/>
                  </a:lnTo>
                  <a:lnTo>
                    <a:pt x="425679" y="339462"/>
                  </a:lnTo>
                  <a:lnTo>
                    <a:pt x="458404" y="279292"/>
                  </a:lnTo>
                  <a:lnTo>
                    <a:pt x="478181" y="225427"/>
                  </a:lnTo>
                  <a:lnTo>
                    <a:pt x="481803" y="214837"/>
                  </a:lnTo>
                  <a:lnTo>
                    <a:pt x="481312" y="171986"/>
                  </a:lnTo>
                  <a:lnTo>
                    <a:pt x="469496" y="121915"/>
                  </a:lnTo>
                  <a:lnTo>
                    <a:pt x="445844" y="81349"/>
                  </a:lnTo>
                  <a:lnTo>
                    <a:pt x="410525" y="37144"/>
                  </a:lnTo>
                  <a:lnTo>
                    <a:pt x="372281" y="16338"/>
                  </a:lnTo>
                  <a:lnTo>
                    <a:pt x="325343" y="963"/>
                  </a:lnTo>
                  <a:lnTo>
                    <a:pt x="301646" y="0"/>
                  </a:lnTo>
                  <a:lnTo>
                    <a:pt x="282926" y="3472"/>
                  </a:lnTo>
                  <a:lnTo>
                    <a:pt x="277934" y="6035"/>
                  </a:lnTo>
                  <a:lnTo>
                    <a:pt x="267949" y="1467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1842487" y="1490016"/>
              <a:ext cx="281714" cy="447228"/>
            </a:xfrm>
            <a:custGeom>
              <a:avLst/>
              <a:gdLst/>
              <a:ahLst/>
              <a:cxnLst/>
              <a:rect l="0" t="0" r="0" b="0"/>
              <a:pathLst>
                <a:path w="281714" h="447228">
                  <a:moveTo>
                    <a:pt x="0" y="15559"/>
                  </a:moveTo>
                  <a:lnTo>
                    <a:pt x="37478" y="23892"/>
                  </a:lnTo>
                  <a:lnTo>
                    <a:pt x="88901" y="25654"/>
                  </a:lnTo>
                  <a:lnTo>
                    <a:pt x="135785" y="20370"/>
                  </a:lnTo>
                  <a:lnTo>
                    <a:pt x="186722" y="11395"/>
                  </a:lnTo>
                  <a:lnTo>
                    <a:pt x="246760" y="5118"/>
                  </a:lnTo>
                  <a:lnTo>
                    <a:pt x="271108" y="0"/>
                  </a:lnTo>
                  <a:lnTo>
                    <a:pt x="277834" y="2846"/>
                  </a:lnTo>
                  <a:lnTo>
                    <a:pt x="281149" y="9424"/>
                  </a:lnTo>
                  <a:lnTo>
                    <a:pt x="281713" y="28040"/>
                  </a:lnTo>
                  <a:lnTo>
                    <a:pt x="274283" y="58251"/>
                  </a:lnTo>
                  <a:lnTo>
                    <a:pt x="245313" y="120894"/>
                  </a:lnTo>
                  <a:lnTo>
                    <a:pt x="213571" y="179082"/>
                  </a:lnTo>
                  <a:lnTo>
                    <a:pt x="194308" y="233560"/>
                  </a:lnTo>
                  <a:lnTo>
                    <a:pt x="176119" y="286262"/>
                  </a:lnTo>
                  <a:lnTo>
                    <a:pt x="151917" y="348778"/>
                  </a:lnTo>
                  <a:lnTo>
                    <a:pt x="133493" y="404627"/>
                  </a:lnTo>
                  <a:lnTo>
                    <a:pt x="115813" y="4472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2228164" y="1476135"/>
              <a:ext cx="421036" cy="521922"/>
            </a:xfrm>
            <a:custGeom>
              <a:avLst/>
              <a:gdLst/>
              <a:ahLst/>
              <a:cxnLst/>
              <a:rect l="0" t="0" r="0" b="0"/>
              <a:pathLst>
                <a:path w="421036" h="521922">
                  <a:moveTo>
                    <a:pt x="246033" y="8383"/>
                  </a:moveTo>
                  <a:lnTo>
                    <a:pt x="187416" y="2794"/>
                  </a:lnTo>
                  <a:lnTo>
                    <a:pt x="127176" y="0"/>
                  </a:lnTo>
                  <a:lnTo>
                    <a:pt x="75936" y="6380"/>
                  </a:lnTo>
                  <a:lnTo>
                    <a:pt x="21100" y="13576"/>
                  </a:lnTo>
                  <a:lnTo>
                    <a:pt x="11850" y="20034"/>
                  </a:lnTo>
                  <a:lnTo>
                    <a:pt x="5683" y="29018"/>
                  </a:lnTo>
                  <a:lnTo>
                    <a:pt x="0" y="50310"/>
                  </a:lnTo>
                  <a:lnTo>
                    <a:pt x="1374" y="71471"/>
                  </a:lnTo>
                  <a:lnTo>
                    <a:pt x="23333" y="132518"/>
                  </a:lnTo>
                  <a:lnTo>
                    <a:pt x="42271" y="194312"/>
                  </a:lnTo>
                  <a:lnTo>
                    <a:pt x="60001" y="250066"/>
                  </a:lnTo>
                  <a:lnTo>
                    <a:pt x="63520" y="253733"/>
                  </a:lnTo>
                  <a:lnTo>
                    <a:pt x="67036" y="252668"/>
                  </a:lnTo>
                  <a:lnTo>
                    <a:pt x="83812" y="237521"/>
                  </a:lnTo>
                  <a:lnTo>
                    <a:pt x="120922" y="217031"/>
                  </a:lnTo>
                  <a:lnTo>
                    <a:pt x="151641" y="205385"/>
                  </a:lnTo>
                  <a:lnTo>
                    <a:pt x="188559" y="205704"/>
                  </a:lnTo>
                  <a:lnTo>
                    <a:pt x="242955" y="216292"/>
                  </a:lnTo>
                  <a:lnTo>
                    <a:pt x="283595" y="228563"/>
                  </a:lnTo>
                  <a:lnTo>
                    <a:pt x="340190" y="267271"/>
                  </a:lnTo>
                  <a:lnTo>
                    <a:pt x="374379" y="297171"/>
                  </a:lnTo>
                  <a:lnTo>
                    <a:pt x="410781" y="345890"/>
                  </a:lnTo>
                  <a:lnTo>
                    <a:pt x="418690" y="369736"/>
                  </a:lnTo>
                  <a:lnTo>
                    <a:pt x="421035" y="394762"/>
                  </a:lnTo>
                  <a:lnTo>
                    <a:pt x="409992" y="455751"/>
                  </a:lnTo>
                  <a:lnTo>
                    <a:pt x="397282" y="476664"/>
                  </a:lnTo>
                  <a:lnTo>
                    <a:pt x="379935" y="492589"/>
                  </a:lnTo>
                  <a:lnTo>
                    <a:pt x="329870" y="516322"/>
                  </a:lnTo>
                  <a:lnTo>
                    <a:pt x="292970" y="521921"/>
                  </a:lnTo>
                  <a:lnTo>
                    <a:pt x="238580" y="515408"/>
                  </a:lnTo>
                  <a:lnTo>
                    <a:pt x="182776" y="502856"/>
                  </a:lnTo>
                  <a:lnTo>
                    <a:pt x="126693" y="483523"/>
                  </a:lnTo>
                  <a:lnTo>
                    <a:pt x="88105" y="47163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3263834" y="1505575"/>
            <a:ext cx="231628" cy="221099"/>
            <a:chOff x="3263834" y="1505575"/>
            <a:chExt cx="231628" cy="221099"/>
          </a:xfrm>
        </p:grpSpPr>
        <p:sp>
          <p:nvSpPr>
            <p:cNvPr id="33" name="Freeform 32"/>
            <p:cNvSpPr/>
            <p:nvPr/>
          </p:nvSpPr>
          <p:spPr>
            <a:xfrm>
              <a:off x="3284891" y="1558217"/>
              <a:ext cx="200042" cy="136872"/>
            </a:xfrm>
            <a:custGeom>
              <a:avLst/>
              <a:gdLst/>
              <a:ahLst/>
              <a:cxnLst/>
              <a:rect l="0" t="0" r="0" b="0"/>
              <a:pathLst>
                <a:path w="200042" h="136872">
                  <a:moveTo>
                    <a:pt x="200041" y="0"/>
                  </a:moveTo>
                  <a:lnTo>
                    <a:pt x="175995" y="9576"/>
                  </a:lnTo>
                  <a:lnTo>
                    <a:pt x="118039" y="52998"/>
                  </a:lnTo>
                  <a:lnTo>
                    <a:pt x="62442" y="94788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3263834" y="1505575"/>
              <a:ext cx="231628" cy="221099"/>
            </a:xfrm>
            <a:custGeom>
              <a:avLst/>
              <a:gdLst/>
              <a:ahLst/>
              <a:cxnLst/>
              <a:rect l="0" t="0" r="0" b="0"/>
              <a:pathLst>
                <a:path w="231628" h="221099">
                  <a:moveTo>
                    <a:pt x="0" y="0"/>
                  </a:moveTo>
                  <a:lnTo>
                    <a:pt x="58563" y="58563"/>
                  </a:lnTo>
                  <a:lnTo>
                    <a:pt x="115770" y="115770"/>
                  </a:lnTo>
                  <a:lnTo>
                    <a:pt x="179199" y="171963"/>
                  </a:lnTo>
                  <a:lnTo>
                    <a:pt x="231627" y="2210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4242984" y="1473989"/>
            <a:ext cx="299479" cy="483162"/>
            <a:chOff x="4242984" y="1473989"/>
            <a:chExt cx="299479" cy="483162"/>
          </a:xfrm>
        </p:grpSpPr>
        <p:sp>
          <p:nvSpPr>
            <p:cNvPr id="36" name="Freeform 35"/>
            <p:cNvSpPr/>
            <p:nvPr/>
          </p:nvSpPr>
          <p:spPr>
            <a:xfrm>
              <a:off x="4242984" y="1600331"/>
              <a:ext cx="299479" cy="356820"/>
            </a:xfrm>
            <a:custGeom>
              <a:avLst/>
              <a:gdLst/>
              <a:ahLst/>
              <a:cxnLst/>
              <a:rect l="0" t="0" r="0" b="0"/>
              <a:pathLst>
                <a:path w="299479" h="356820">
                  <a:moveTo>
                    <a:pt x="221098" y="0"/>
                  </a:moveTo>
                  <a:lnTo>
                    <a:pt x="239057" y="55045"/>
                  </a:lnTo>
                  <a:lnTo>
                    <a:pt x="252765" y="106453"/>
                  </a:lnTo>
                  <a:lnTo>
                    <a:pt x="266738" y="167257"/>
                  </a:lnTo>
                  <a:lnTo>
                    <a:pt x="284272" y="230083"/>
                  </a:lnTo>
                  <a:lnTo>
                    <a:pt x="299478" y="292472"/>
                  </a:lnTo>
                  <a:lnTo>
                    <a:pt x="297658" y="319890"/>
                  </a:lnTo>
                  <a:lnTo>
                    <a:pt x="293195" y="330244"/>
                  </a:lnTo>
                  <a:lnTo>
                    <a:pt x="278878" y="344867"/>
                  </a:lnTo>
                  <a:lnTo>
                    <a:pt x="254577" y="352146"/>
                  </a:lnTo>
                  <a:lnTo>
                    <a:pt x="191317" y="356819"/>
                  </a:lnTo>
                  <a:lnTo>
                    <a:pt x="139874" y="352039"/>
                  </a:lnTo>
                  <a:lnTo>
                    <a:pt x="87588" y="343214"/>
                  </a:lnTo>
                  <a:lnTo>
                    <a:pt x="35050" y="338779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4464082" y="1473989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5537989" y="1507034"/>
            <a:ext cx="231628" cy="166998"/>
            <a:chOff x="5537989" y="1507034"/>
            <a:chExt cx="231628" cy="166998"/>
          </a:xfrm>
        </p:grpSpPr>
        <p:sp>
          <p:nvSpPr>
            <p:cNvPr id="39" name="Freeform 38"/>
            <p:cNvSpPr/>
            <p:nvPr/>
          </p:nvSpPr>
          <p:spPr>
            <a:xfrm>
              <a:off x="5537989" y="1507034"/>
              <a:ext cx="189514" cy="9070"/>
            </a:xfrm>
            <a:custGeom>
              <a:avLst/>
              <a:gdLst/>
              <a:ahLst/>
              <a:cxnLst/>
              <a:rect l="0" t="0" r="0" b="0"/>
              <a:pathLst>
                <a:path w="189514" h="9070">
                  <a:moveTo>
                    <a:pt x="189513" y="9069"/>
                  </a:moveTo>
                  <a:lnTo>
                    <a:pt x="130897" y="4"/>
                  </a:lnTo>
                  <a:lnTo>
                    <a:pt x="76722" y="0"/>
                  </a:lnTo>
                  <a:lnTo>
                    <a:pt x="27200" y="6931"/>
                  </a:lnTo>
                  <a:lnTo>
                    <a:pt x="0" y="90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5537989" y="1663502"/>
              <a:ext cx="231628" cy="10530"/>
            </a:xfrm>
            <a:custGeom>
              <a:avLst/>
              <a:gdLst/>
              <a:ahLst/>
              <a:cxnLst/>
              <a:rect l="0" t="0" r="0" b="0"/>
              <a:pathLst>
                <a:path w="231628" h="10530">
                  <a:moveTo>
                    <a:pt x="231627" y="10529"/>
                  </a:moveTo>
                  <a:lnTo>
                    <a:pt x="194149" y="2195"/>
                  </a:lnTo>
                  <a:lnTo>
                    <a:pt x="142726" y="434"/>
                  </a:lnTo>
                  <a:lnTo>
                    <a:pt x="86338" y="86"/>
                  </a:lnTo>
                  <a:lnTo>
                    <a:pt x="29446" y="1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6717181" y="1263419"/>
            <a:ext cx="1463462" cy="603691"/>
            <a:chOff x="6717181" y="1263419"/>
            <a:chExt cx="1463462" cy="603691"/>
          </a:xfrm>
        </p:grpSpPr>
        <p:sp>
          <p:nvSpPr>
            <p:cNvPr id="42" name="Freeform 41"/>
            <p:cNvSpPr/>
            <p:nvPr/>
          </p:nvSpPr>
          <p:spPr>
            <a:xfrm>
              <a:off x="6717181" y="1263419"/>
              <a:ext cx="21058" cy="515898"/>
            </a:xfrm>
            <a:custGeom>
              <a:avLst/>
              <a:gdLst/>
              <a:ahLst/>
              <a:cxnLst/>
              <a:rect l="0" t="0" r="0" b="0"/>
              <a:pathLst>
                <a:path w="21058" h="515898">
                  <a:moveTo>
                    <a:pt x="21057" y="0"/>
                  </a:moveTo>
                  <a:lnTo>
                    <a:pt x="13822" y="27556"/>
                  </a:lnTo>
                  <a:lnTo>
                    <a:pt x="11505" y="73026"/>
                  </a:lnTo>
                  <a:lnTo>
                    <a:pt x="10818" y="133811"/>
                  </a:lnTo>
                  <a:lnTo>
                    <a:pt x="10615" y="183018"/>
                  </a:lnTo>
                  <a:lnTo>
                    <a:pt x="10547" y="244685"/>
                  </a:lnTo>
                  <a:lnTo>
                    <a:pt x="16121" y="307256"/>
                  </a:lnTo>
                  <a:lnTo>
                    <a:pt x="20082" y="364676"/>
                  </a:lnTo>
                  <a:lnTo>
                    <a:pt x="17745" y="424198"/>
                  </a:lnTo>
                  <a:lnTo>
                    <a:pt x="6365" y="480756"/>
                  </a:lnTo>
                  <a:lnTo>
                    <a:pt x="0" y="5158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6918912" y="1334832"/>
              <a:ext cx="363964" cy="515457"/>
            </a:xfrm>
            <a:custGeom>
              <a:avLst/>
              <a:gdLst/>
              <a:ahLst/>
              <a:cxnLst/>
              <a:rect l="0" t="0" r="0" b="0"/>
              <a:pathLst>
                <a:path w="363964" h="515457">
                  <a:moveTo>
                    <a:pt x="19368" y="54929"/>
                  </a:moveTo>
                  <a:lnTo>
                    <a:pt x="2600" y="60518"/>
                  </a:lnTo>
                  <a:lnTo>
                    <a:pt x="0" y="59825"/>
                  </a:lnTo>
                  <a:lnTo>
                    <a:pt x="606" y="57023"/>
                  </a:lnTo>
                  <a:lnTo>
                    <a:pt x="37665" y="15831"/>
                  </a:lnTo>
                  <a:lnTo>
                    <a:pt x="74961" y="711"/>
                  </a:lnTo>
                  <a:lnTo>
                    <a:pt x="117468" y="0"/>
                  </a:lnTo>
                  <a:lnTo>
                    <a:pt x="172583" y="10241"/>
                  </a:lnTo>
                  <a:lnTo>
                    <a:pt x="196258" y="16740"/>
                  </a:lnTo>
                  <a:lnTo>
                    <a:pt x="215359" y="29768"/>
                  </a:lnTo>
                  <a:lnTo>
                    <a:pt x="230477" y="48426"/>
                  </a:lnTo>
                  <a:lnTo>
                    <a:pt x="241096" y="72316"/>
                  </a:lnTo>
                  <a:lnTo>
                    <a:pt x="243475" y="95412"/>
                  </a:lnTo>
                  <a:lnTo>
                    <a:pt x="235471" y="138835"/>
                  </a:lnTo>
                  <a:lnTo>
                    <a:pt x="214220" y="180038"/>
                  </a:lnTo>
                  <a:lnTo>
                    <a:pt x="184372" y="211920"/>
                  </a:lnTo>
                  <a:lnTo>
                    <a:pt x="155215" y="230517"/>
                  </a:lnTo>
                  <a:lnTo>
                    <a:pt x="145028" y="235158"/>
                  </a:lnTo>
                  <a:lnTo>
                    <a:pt x="124350" y="237197"/>
                  </a:lnTo>
                  <a:lnTo>
                    <a:pt x="113923" y="236102"/>
                  </a:lnTo>
                  <a:lnTo>
                    <a:pt x="110480" y="234203"/>
                  </a:lnTo>
                  <a:lnTo>
                    <a:pt x="111695" y="231767"/>
                  </a:lnTo>
                  <a:lnTo>
                    <a:pt x="116014" y="228973"/>
                  </a:lnTo>
                  <a:lnTo>
                    <a:pt x="169327" y="224121"/>
                  </a:lnTo>
                  <a:lnTo>
                    <a:pt x="223424" y="229120"/>
                  </a:lnTo>
                  <a:lnTo>
                    <a:pt x="269595" y="242542"/>
                  </a:lnTo>
                  <a:lnTo>
                    <a:pt x="315460" y="278781"/>
                  </a:lnTo>
                  <a:lnTo>
                    <a:pt x="346960" y="318686"/>
                  </a:lnTo>
                  <a:lnTo>
                    <a:pt x="360407" y="351058"/>
                  </a:lnTo>
                  <a:lnTo>
                    <a:pt x="363963" y="376445"/>
                  </a:lnTo>
                  <a:lnTo>
                    <a:pt x="354786" y="417045"/>
                  </a:lnTo>
                  <a:lnTo>
                    <a:pt x="337250" y="447532"/>
                  </a:lnTo>
                  <a:lnTo>
                    <a:pt x="281833" y="493268"/>
                  </a:lnTo>
                  <a:lnTo>
                    <a:pt x="245184" y="508981"/>
                  </a:lnTo>
                  <a:lnTo>
                    <a:pt x="199100" y="515456"/>
                  </a:lnTo>
                  <a:lnTo>
                    <a:pt x="147937" y="509239"/>
                  </a:lnTo>
                  <a:lnTo>
                    <a:pt x="103595" y="4971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7475233" y="1821430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7625691" y="1329565"/>
              <a:ext cx="554952" cy="537545"/>
            </a:xfrm>
            <a:custGeom>
              <a:avLst/>
              <a:gdLst/>
              <a:ahLst/>
              <a:cxnLst/>
              <a:rect l="0" t="0" r="0" b="0"/>
              <a:pathLst>
                <a:path w="554952" h="537545">
                  <a:moveTo>
                    <a:pt x="49583" y="133896"/>
                  </a:moveTo>
                  <a:lnTo>
                    <a:pt x="43994" y="117128"/>
                  </a:lnTo>
                  <a:lnTo>
                    <a:pt x="47489" y="99537"/>
                  </a:lnTo>
                  <a:lnTo>
                    <a:pt x="62611" y="73023"/>
                  </a:lnTo>
                  <a:lnTo>
                    <a:pt x="105565" y="28812"/>
                  </a:lnTo>
                  <a:lnTo>
                    <a:pt x="125937" y="15832"/>
                  </a:lnTo>
                  <a:lnTo>
                    <a:pt x="164884" y="3118"/>
                  </a:lnTo>
                  <a:lnTo>
                    <a:pt x="210608" y="0"/>
                  </a:lnTo>
                  <a:lnTo>
                    <a:pt x="247423" y="7135"/>
                  </a:lnTo>
                  <a:lnTo>
                    <a:pt x="301977" y="36499"/>
                  </a:lnTo>
                  <a:lnTo>
                    <a:pt x="328178" y="68123"/>
                  </a:lnTo>
                  <a:lnTo>
                    <a:pt x="349586" y="127966"/>
                  </a:lnTo>
                  <a:lnTo>
                    <a:pt x="361960" y="189180"/>
                  </a:lnTo>
                  <a:lnTo>
                    <a:pt x="364751" y="251661"/>
                  </a:lnTo>
                  <a:lnTo>
                    <a:pt x="359645" y="300460"/>
                  </a:lnTo>
                  <a:lnTo>
                    <a:pt x="339034" y="362116"/>
                  </a:lnTo>
                  <a:lnTo>
                    <a:pt x="309313" y="423168"/>
                  </a:lnTo>
                  <a:lnTo>
                    <a:pt x="266931" y="472203"/>
                  </a:lnTo>
                  <a:lnTo>
                    <a:pt x="227827" y="498856"/>
                  </a:lnTo>
                  <a:lnTo>
                    <a:pt x="167423" y="526710"/>
                  </a:lnTo>
                  <a:lnTo>
                    <a:pt x="126353" y="537544"/>
                  </a:lnTo>
                  <a:lnTo>
                    <a:pt x="70553" y="531910"/>
                  </a:lnTo>
                  <a:lnTo>
                    <a:pt x="56544" y="529090"/>
                  </a:lnTo>
                  <a:lnTo>
                    <a:pt x="34739" y="516598"/>
                  </a:lnTo>
                  <a:lnTo>
                    <a:pt x="18419" y="499348"/>
                  </a:lnTo>
                  <a:lnTo>
                    <a:pt x="7267" y="479983"/>
                  </a:lnTo>
                  <a:lnTo>
                    <a:pt x="0" y="443760"/>
                  </a:lnTo>
                  <a:lnTo>
                    <a:pt x="3437" y="408981"/>
                  </a:lnTo>
                  <a:lnTo>
                    <a:pt x="11917" y="390297"/>
                  </a:lnTo>
                  <a:lnTo>
                    <a:pt x="17453" y="382039"/>
                  </a:lnTo>
                  <a:lnTo>
                    <a:pt x="47602" y="359238"/>
                  </a:lnTo>
                  <a:lnTo>
                    <a:pt x="79119" y="354151"/>
                  </a:lnTo>
                  <a:lnTo>
                    <a:pt x="130085" y="357864"/>
                  </a:lnTo>
                  <a:lnTo>
                    <a:pt x="183638" y="369599"/>
                  </a:lnTo>
                  <a:lnTo>
                    <a:pt x="240313" y="399204"/>
                  </a:lnTo>
                  <a:lnTo>
                    <a:pt x="303314" y="435824"/>
                  </a:lnTo>
                  <a:lnTo>
                    <a:pt x="360637" y="462186"/>
                  </a:lnTo>
                  <a:lnTo>
                    <a:pt x="417449" y="484245"/>
                  </a:lnTo>
                  <a:lnTo>
                    <a:pt x="470640" y="508409"/>
                  </a:lnTo>
                  <a:lnTo>
                    <a:pt x="528943" y="526827"/>
                  </a:lnTo>
                  <a:lnTo>
                    <a:pt x="554951" y="53397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0" name="Group 59"/>
          <p:cNvGrpSpPr/>
          <p:nvPr/>
        </p:nvGrpSpPr>
        <p:grpSpPr>
          <a:xfrm>
            <a:off x="1855128" y="2611067"/>
            <a:ext cx="4640956" cy="675994"/>
            <a:chOff x="1855128" y="2611067"/>
            <a:chExt cx="4640956" cy="675994"/>
          </a:xfrm>
        </p:grpSpPr>
        <p:sp>
          <p:nvSpPr>
            <p:cNvPr id="47" name="Freeform 46"/>
            <p:cNvSpPr/>
            <p:nvPr/>
          </p:nvSpPr>
          <p:spPr>
            <a:xfrm>
              <a:off x="1855128" y="2761454"/>
              <a:ext cx="455160" cy="414381"/>
            </a:xfrm>
            <a:custGeom>
              <a:avLst/>
              <a:gdLst/>
              <a:ahLst/>
              <a:cxnLst/>
              <a:rect l="0" t="0" r="0" b="0"/>
              <a:pathLst>
                <a:path w="455160" h="414381">
                  <a:moveTo>
                    <a:pt x="208457" y="7540"/>
                  </a:moveTo>
                  <a:lnTo>
                    <a:pt x="191689" y="1951"/>
                  </a:lnTo>
                  <a:lnTo>
                    <a:pt x="174099" y="2327"/>
                  </a:lnTo>
                  <a:lnTo>
                    <a:pt x="122694" y="16429"/>
                  </a:lnTo>
                  <a:lnTo>
                    <a:pt x="86470" y="34871"/>
                  </a:lnTo>
                  <a:lnTo>
                    <a:pt x="25050" y="93489"/>
                  </a:lnTo>
                  <a:lnTo>
                    <a:pt x="8582" y="148564"/>
                  </a:lnTo>
                  <a:lnTo>
                    <a:pt x="0" y="209832"/>
                  </a:lnTo>
                  <a:lnTo>
                    <a:pt x="6499" y="272782"/>
                  </a:lnTo>
                  <a:lnTo>
                    <a:pt x="9903" y="297391"/>
                  </a:lnTo>
                  <a:lnTo>
                    <a:pt x="37612" y="345418"/>
                  </a:lnTo>
                  <a:lnTo>
                    <a:pt x="57881" y="370735"/>
                  </a:lnTo>
                  <a:lnTo>
                    <a:pt x="77973" y="382650"/>
                  </a:lnTo>
                  <a:lnTo>
                    <a:pt x="129000" y="405420"/>
                  </a:lnTo>
                  <a:lnTo>
                    <a:pt x="170227" y="414380"/>
                  </a:lnTo>
                  <a:lnTo>
                    <a:pt x="226079" y="409001"/>
                  </a:lnTo>
                  <a:lnTo>
                    <a:pt x="282171" y="396674"/>
                  </a:lnTo>
                  <a:lnTo>
                    <a:pt x="332722" y="382974"/>
                  </a:lnTo>
                  <a:lnTo>
                    <a:pt x="365769" y="361325"/>
                  </a:lnTo>
                  <a:lnTo>
                    <a:pt x="420920" y="298801"/>
                  </a:lnTo>
                  <a:lnTo>
                    <a:pt x="442919" y="243641"/>
                  </a:lnTo>
                  <a:lnTo>
                    <a:pt x="455159" y="197937"/>
                  </a:lnTo>
                  <a:lnTo>
                    <a:pt x="451442" y="138938"/>
                  </a:lnTo>
                  <a:lnTo>
                    <a:pt x="445269" y="98206"/>
                  </a:lnTo>
                  <a:lnTo>
                    <a:pt x="433030" y="76692"/>
                  </a:lnTo>
                  <a:lnTo>
                    <a:pt x="376294" y="29122"/>
                  </a:lnTo>
                  <a:lnTo>
                    <a:pt x="342025" y="10816"/>
                  </a:lnTo>
                  <a:lnTo>
                    <a:pt x="302235" y="1102"/>
                  </a:lnTo>
                  <a:lnTo>
                    <a:pt x="278212" y="0"/>
                  </a:lnTo>
                  <a:lnTo>
                    <a:pt x="250571" y="75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2421554" y="3095378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566379" y="2713012"/>
              <a:ext cx="429358" cy="410532"/>
            </a:xfrm>
            <a:custGeom>
              <a:avLst/>
              <a:gdLst/>
              <a:ahLst/>
              <a:cxnLst/>
              <a:rect l="0" t="0" r="0" b="0"/>
              <a:pathLst>
                <a:path w="429358" h="410532">
                  <a:moveTo>
                    <a:pt x="223672" y="24397"/>
                  </a:moveTo>
                  <a:lnTo>
                    <a:pt x="165056" y="29986"/>
                  </a:lnTo>
                  <a:lnTo>
                    <a:pt x="130265" y="44640"/>
                  </a:lnTo>
                  <a:lnTo>
                    <a:pt x="74928" y="84295"/>
                  </a:lnTo>
                  <a:lnTo>
                    <a:pt x="60858" y="104441"/>
                  </a:lnTo>
                  <a:lnTo>
                    <a:pt x="55468" y="116364"/>
                  </a:lnTo>
                  <a:lnTo>
                    <a:pt x="40120" y="132731"/>
                  </a:lnTo>
                  <a:lnTo>
                    <a:pt x="31114" y="138734"/>
                  </a:lnTo>
                  <a:lnTo>
                    <a:pt x="17988" y="157881"/>
                  </a:lnTo>
                  <a:lnTo>
                    <a:pt x="30" y="213891"/>
                  </a:lnTo>
                  <a:lnTo>
                    <a:pt x="0" y="258488"/>
                  </a:lnTo>
                  <a:lnTo>
                    <a:pt x="13688" y="318133"/>
                  </a:lnTo>
                  <a:lnTo>
                    <a:pt x="17002" y="329016"/>
                  </a:lnTo>
                  <a:lnTo>
                    <a:pt x="30044" y="347346"/>
                  </a:lnTo>
                  <a:lnTo>
                    <a:pt x="60236" y="370820"/>
                  </a:lnTo>
                  <a:lnTo>
                    <a:pt x="117662" y="398393"/>
                  </a:lnTo>
                  <a:lnTo>
                    <a:pt x="163478" y="410531"/>
                  </a:lnTo>
                  <a:lnTo>
                    <a:pt x="203497" y="409818"/>
                  </a:lnTo>
                  <a:lnTo>
                    <a:pt x="264516" y="394690"/>
                  </a:lnTo>
                  <a:lnTo>
                    <a:pt x="323851" y="364130"/>
                  </a:lnTo>
                  <a:lnTo>
                    <a:pt x="377026" y="322644"/>
                  </a:lnTo>
                  <a:lnTo>
                    <a:pt x="393243" y="296040"/>
                  </a:lnTo>
                  <a:lnTo>
                    <a:pt x="416485" y="234783"/>
                  </a:lnTo>
                  <a:lnTo>
                    <a:pt x="423456" y="178345"/>
                  </a:lnTo>
                  <a:lnTo>
                    <a:pt x="429357" y="142151"/>
                  </a:lnTo>
                  <a:lnTo>
                    <a:pt x="419099" y="87823"/>
                  </a:lnTo>
                  <a:lnTo>
                    <a:pt x="406455" y="69744"/>
                  </a:lnTo>
                  <a:lnTo>
                    <a:pt x="349424" y="24681"/>
                  </a:lnTo>
                  <a:lnTo>
                    <a:pt x="307784" y="1966"/>
                  </a:lnTo>
                  <a:lnTo>
                    <a:pt x="293031" y="0"/>
                  </a:lnTo>
                  <a:lnTo>
                    <a:pt x="276315" y="33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3074321" y="2717944"/>
              <a:ext cx="349838" cy="387963"/>
            </a:xfrm>
            <a:custGeom>
              <a:avLst/>
              <a:gdLst/>
              <a:ahLst/>
              <a:cxnLst/>
              <a:rect l="0" t="0" r="0" b="0"/>
              <a:pathLst>
                <a:path w="349838" h="387963">
                  <a:moveTo>
                    <a:pt x="0" y="19465"/>
                  </a:moveTo>
                  <a:lnTo>
                    <a:pt x="58617" y="19465"/>
                  </a:lnTo>
                  <a:lnTo>
                    <a:pt x="112791" y="19465"/>
                  </a:lnTo>
                  <a:lnTo>
                    <a:pt x="168552" y="19465"/>
                  </a:lnTo>
                  <a:lnTo>
                    <a:pt x="231423" y="12229"/>
                  </a:lnTo>
                  <a:lnTo>
                    <a:pt x="284922" y="6467"/>
                  </a:lnTo>
                  <a:lnTo>
                    <a:pt x="340550" y="0"/>
                  </a:lnTo>
                  <a:lnTo>
                    <a:pt x="347526" y="1809"/>
                  </a:lnTo>
                  <a:lnTo>
                    <a:pt x="349837" y="5355"/>
                  </a:lnTo>
                  <a:lnTo>
                    <a:pt x="342325" y="33445"/>
                  </a:lnTo>
                  <a:lnTo>
                    <a:pt x="308079" y="93467"/>
                  </a:lnTo>
                  <a:lnTo>
                    <a:pt x="265308" y="151061"/>
                  </a:lnTo>
                  <a:lnTo>
                    <a:pt x="228393" y="207547"/>
                  </a:lnTo>
                  <a:lnTo>
                    <a:pt x="200096" y="262031"/>
                  </a:lnTo>
                  <a:lnTo>
                    <a:pt x="172189" y="323459"/>
                  </a:lnTo>
                  <a:lnTo>
                    <a:pt x="152989" y="363522"/>
                  </a:lnTo>
                  <a:lnTo>
                    <a:pt x="147399" y="38796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3521470" y="2684766"/>
              <a:ext cx="328962" cy="460539"/>
            </a:xfrm>
            <a:custGeom>
              <a:avLst/>
              <a:gdLst/>
              <a:ahLst/>
              <a:cxnLst/>
              <a:rect l="0" t="0" r="0" b="0"/>
              <a:pathLst>
                <a:path w="328962" h="460539">
                  <a:moveTo>
                    <a:pt x="205618" y="0"/>
                  </a:moveTo>
                  <a:lnTo>
                    <a:pt x="143337" y="16789"/>
                  </a:lnTo>
                  <a:lnTo>
                    <a:pt x="89287" y="20214"/>
                  </a:lnTo>
                  <a:lnTo>
                    <a:pt x="33550" y="20891"/>
                  </a:lnTo>
                  <a:lnTo>
                    <a:pt x="23056" y="24456"/>
                  </a:lnTo>
                  <a:lnTo>
                    <a:pt x="8275" y="37776"/>
                  </a:lnTo>
                  <a:lnTo>
                    <a:pt x="927" y="61633"/>
                  </a:lnTo>
                  <a:lnTo>
                    <a:pt x="0" y="89394"/>
                  </a:lnTo>
                  <a:lnTo>
                    <a:pt x="19111" y="146693"/>
                  </a:lnTo>
                  <a:lnTo>
                    <a:pt x="24404" y="184365"/>
                  </a:lnTo>
                  <a:lnTo>
                    <a:pt x="27487" y="189590"/>
                  </a:lnTo>
                  <a:lnTo>
                    <a:pt x="31882" y="189565"/>
                  </a:lnTo>
                  <a:lnTo>
                    <a:pt x="94883" y="145821"/>
                  </a:lnTo>
                  <a:lnTo>
                    <a:pt x="118188" y="140849"/>
                  </a:lnTo>
                  <a:lnTo>
                    <a:pt x="171277" y="146062"/>
                  </a:lnTo>
                  <a:lnTo>
                    <a:pt x="198934" y="151874"/>
                  </a:lnTo>
                  <a:lnTo>
                    <a:pt x="220585" y="164596"/>
                  </a:lnTo>
                  <a:lnTo>
                    <a:pt x="276588" y="213351"/>
                  </a:lnTo>
                  <a:lnTo>
                    <a:pt x="312883" y="264749"/>
                  </a:lnTo>
                  <a:lnTo>
                    <a:pt x="325788" y="303313"/>
                  </a:lnTo>
                  <a:lnTo>
                    <a:pt x="328961" y="343205"/>
                  </a:lnTo>
                  <a:lnTo>
                    <a:pt x="325558" y="366615"/>
                  </a:lnTo>
                  <a:lnTo>
                    <a:pt x="317026" y="385599"/>
                  </a:lnTo>
                  <a:lnTo>
                    <a:pt x="304266" y="401835"/>
                  </a:lnTo>
                  <a:lnTo>
                    <a:pt x="254385" y="444383"/>
                  </a:lnTo>
                  <a:lnTo>
                    <a:pt x="235481" y="454087"/>
                  </a:lnTo>
                  <a:lnTo>
                    <a:pt x="199518" y="460538"/>
                  </a:lnTo>
                  <a:lnTo>
                    <a:pt x="164816" y="456860"/>
                  </a:lnTo>
                  <a:lnTo>
                    <a:pt x="107915" y="430365"/>
                  </a:lnTo>
                  <a:lnTo>
                    <a:pt x="47690" y="4000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3958715" y="3011150"/>
              <a:ext cx="182377" cy="275911"/>
            </a:xfrm>
            <a:custGeom>
              <a:avLst/>
              <a:gdLst/>
              <a:ahLst/>
              <a:cxnLst/>
              <a:rect l="0" t="0" r="0" b="0"/>
              <a:pathLst>
                <a:path w="182377" h="275911">
                  <a:moveTo>
                    <a:pt x="94756" y="0"/>
                  </a:moveTo>
                  <a:lnTo>
                    <a:pt x="109410" y="53027"/>
                  </a:lnTo>
                  <a:lnTo>
                    <a:pt x="131359" y="103238"/>
                  </a:lnTo>
                  <a:lnTo>
                    <a:pt x="158225" y="158217"/>
                  </a:lnTo>
                  <a:lnTo>
                    <a:pt x="180473" y="214136"/>
                  </a:lnTo>
                  <a:lnTo>
                    <a:pt x="182376" y="239061"/>
                  </a:lnTo>
                  <a:lnTo>
                    <a:pt x="181245" y="250621"/>
                  </a:lnTo>
                  <a:lnTo>
                    <a:pt x="176982" y="259498"/>
                  </a:lnTo>
                  <a:lnTo>
                    <a:pt x="162886" y="272480"/>
                  </a:lnTo>
                  <a:lnTo>
                    <a:pt x="141804" y="275910"/>
                  </a:lnTo>
                  <a:lnTo>
                    <a:pt x="84552" y="274169"/>
                  </a:lnTo>
                  <a:lnTo>
                    <a:pt x="28833" y="273825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4042943" y="284269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4548311" y="2832165"/>
              <a:ext cx="136871" cy="10530"/>
            </a:xfrm>
            <a:custGeom>
              <a:avLst/>
              <a:gdLst/>
              <a:ahLst/>
              <a:cxnLst/>
              <a:rect l="0" t="0" r="0" b="0"/>
              <a:pathLst>
                <a:path w="136871" h="10530">
                  <a:moveTo>
                    <a:pt x="136870" y="10529"/>
                  </a:moveTo>
                  <a:lnTo>
                    <a:pt x="99392" y="2196"/>
                  </a:lnTo>
                  <a:lnTo>
                    <a:pt x="36658" y="28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4600953" y="2905865"/>
              <a:ext cx="126343" cy="10529"/>
            </a:xfrm>
            <a:custGeom>
              <a:avLst/>
              <a:gdLst/>
              <a:ahLst/>
              <a:cxnLst/>
              <a:rect l="0" t="0" r="0" b="0"/>
              <a:pathLst>
                <a:path w="126343" h="10529">
                  <a:moveTo>
                    <a:pt x="126342" y="0"/>
                  </a:moveTo>
                  <a:lnTo>
                    <a:pt x="67725" y="0"/>
                  </a:lnTo>
                  <a:lnTo>
                    <a:pt x="17368" y="833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5085264" y="2611067"/>
              <a:ext cx="73700" cy="463255"/>
            </a:xfrm>
            <a:custGeom>
              <a:avLst/>
              <a:gdLst/>
              <a:ahLst/>
              <a:cxnLst/>
              <a:rect l="0" t="0" r="0" b="0"/>
              <a:pathLst>
                <a:path w="73700" h="463255">
                  <a:moveTo>
                    <a:pt x="0" y="0"/>
                  </a:moveTo>
                  <a:lnTo>
                    <a:pt x="0" y="60384"/>
                  </a:lnTo>
                  <a:lnTo>
                    <a:pt x="3119" y="111868"/>
                  </a:lnTo>
                  <a:lnTo>
                    <a:pt x="14654" y="171186"/>
                  </a:lnTo>
                  <a:lnTo>
                    <a:pt x="22131" y="229133"/>
                  </a:lnTo>
                  <a:lnTo>
                    <a:pt x="40593" y="292572"/>
                  </a:lnTo>
                  <a:lnTo>
                    <a:pt x="55851" y="344921"/>
                  </a:lnTo>
                  <a:lnTo>
                    <a:pt x="62895" y="403528"/>
                  </a:lnTo>
                  <a:lnTo>
                    <a:pt x="73699" y="4632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5253720" y="2634407"/>
              <a:ext cx="348949" cy="458656"/>
            </a:xfrm>
            <a:custGeom>
              <a:avLst/>
              <a:gdLst/>
              <a:ahLst/>
              <a:cxnLst/>
              <a:rect l="0" t="0" r="0" b="0"/>
              <a:pathLst>
                <a:path w="348949" h="458656">
                  <a:moveTo>
                    <a:pt x="0" y="50359"/>
                  </a:moveTo>
                  <a:lnTo>
                    <a:pt x="5589" y="33592"/>
                  </a:lnTo>
                  <a:lnTo>
                    <a:pt x="17692" y="22240"/>
                  </a:lnTo>
                  <a:lnTo>
                    <a:pt x="54057" y="5421"/>
                  </a:lnTo>
                  <a:lnTo>
                    <a:pt x="90236" y="0"/>
                  </a:lnTo>
                  <a:lnTo>
                    <a:pt x="135978" y="6573"/>
                  </a:lnTo>
                  <a:lnTo>
                    <a:pt x="167021" y="16979"/>
                  </a:lnTo>
                  <a:lnTo>
                    <a:pt x="183806" y="28114"/>
                  </a:lnTo>
                  <a:lnTo>
                    <a:pt x="195945" y="43982"/>
                  </a:lnTo>
                  <a:lnTo>
                    <a:pt x="213270" y="88354"/>
                  </a:lnTo>
                  <a:lnTo>
                    <a:pt x="214500" y="111700"/>
                  </a:lnTo>
                  <a:lnTo>
                    <a:pt x="209977" y="133774"/>
                  </a:lnTo>
                  <a:lnTo>
                    <a:pt x="194276" y="164762"/>
                  </a:lnTo>
                  <a:lnTo>
                    <a:pt x="161140" y="204130"/>
                  </a:lnTo>
                  <a:lnTo>
                    <a:pt x="163579" y="210195"/>
                  </a:lnTo>
                  <a:lnTo>
                    <a:pt x="185005" y="220053"/>
                  </a:lnTo>
                  <a:lnTo>
                    <a:pt x="245208" y="238254"/>
                  </a:lnTo>
                  <a:lnTo>
                    <a:pt x="304342" y="277571"/>
                  </a:lnTo>
                  <a:lnTo>
                    <a:pt x="319707" y="295232"/>
                  </a:lnTo>
                  <a:lnTo>
                    <a:pt x="344692" y="335166"/>
                  </a:lnTo>
                  <a:lnTo>
                    <a:pt x="348948" y="355924"/>
                  </a:lnTo>
                  <a:lnTo>
                    <a:pt x="342149" y="397847"/>
                  </a:lnTo>
                  <a:lnTo>
                    <a:pt x="329881" y="415758"/>
                  </a:lnTo>
                  <a:lnTo>
                    <a:pt x="312730" y="430348"/>
                  </a:lnTo>
                  <a:lnTo>
                    <a:pt x="262801" y="453154"/>
                  </a:lnTo>
                  <a:lnTo>
                    <a:pt x="225916" y="458655"/>
                  </a:lnTo>
                  <a:lnTo>
                    <a:pt x="190940" y="454695"/>
                  </a:lnTo>
                  <a:lnTo>
                    <a:pt x="172210" y="446094"/>
                  </a:lnTo>
                  <a:lnTo>
                    <a:pt x="151631" y="434336"/>
                  </a:lnTo>
                  <a:lnTo>
                    <a:pt x="136870" y="4293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5780145" y="307432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5885430" y="2707549"/>
              <a:ext cx="610654" cy="454213"/>
            </a:xfrm>
            <a:custGeom>
              <a:avLst/>
              <a:gdLst/>
              <a:ahLst/>
              <a:cxnLst/>
              <a:rect l="0" t="0" r="0" b="0"/>
              <a:pathLst>
                <a:path w="610654" h="454213">
                  <a:moveTo>
                    <a:pt x="0" y="50917"/>
                  </a:moveTo>
                  <a:lnTo>
                    <a:pt x="34897" y="21609"/>
                  </a:lnTo>
                  <a:lnTo>
                    <a:pt x="64152" y="7008"/>
                  </a:lnTo>
                  <a:lnTo>
                    <a:pt x="115054" y="0"/>
                  </a:lnTo>
                  <a:lnTo>
                    <a:pt x="173982" y="1735"/>
                  </a:lnTo>
                  <a:lnTo>
                    <a:pt x="225700" y="18585"/>
                  </a:lnTo>
                  <a:lnTo>
                    <a:pt x="280369" y="51281"/>
                  </a:lnTo>
                  <a:lnTo>
                    <a:pt x="288688" y="58179"/>
                  </a:lnTo>
                  <a:lnTo>
                    <a:pt x="301051" y="78321"/>
                  </a:lnTo>
                  <a:lnTo>
                    <a:pt x="329698" y="129379"/>
                  </a:lnTo>
                  <a:lnTo>
                    <a:pt x="342184" y="181790"/>
                  </a:lnTo>
                  <a:lnTo>
                    <a:pt x="340293" y="230594"/>
                  </a:lnTo>
                  <a:lnTo>
                    <a:pt x="326735" y="274690"/>
                  </a:lnTo>
                  <a:lnTo>
                    <a:pt x="291263" y="328938"/>
                  </a:lnTo>
                  <a:lnTo>
                    <a:pt x="251985" y="381656"/>
                  </a:lnTo>
                  <a:lnTo>
                    <a:pt x="208283" y="428206"/>
                  </a:lnTo>
                  <a:lnTo>
                    <a:pt x="178307" y="447366"/>
                  </a:lnTo>
                  <a:lnTo>
                    <a:pt x="168004" y="452087"/>
                  </a:lnTo>
                  <a:lnTo>
                    <a:pt x="147198" y="454212"/>
                  </a:lnTo>
                  <a:lnTo>
                    <a:pt x="105245" y="446045"/>
                  </a:lnTo>
                  <a:lnTo>
                    <a:pt x="79276" y="430944"/>
                  </a:lnTo>
                  <a:lnTo>
                    <a:pt x="56765" y="411652"/>
                  </a:lnTo>
                  <a:lnTo>
                    <a:pt x="40866" y="385529"/>
                  </a:lnTo>
                  <a:lnTo>
                    <a:pt x="34335" y="344383"/>
                  </a:lnTo>
                  <a:lnTo>
                    <a:pt x="39047" y="318217"/>
                  </a:lnTo>
                  <a:lnTo>
                    <a:pt x="61135" y="272823"/>
                  </a:lnTo>
                  <a:lnTo>
                    <a:pt x="71173" y="265535"/>
                  </a:lnTo>
                  <a:lnTo>
                    <a:pt x="112075" y="255278"/>
                  </a:lnTo>
                  <a:lnTo>
                    <a:pt x="168411" y="254931"/>
                  </a:lnTo>
                  <a:lnTo>
                    <a:pt x="230188" y="265781"/>
                  </a:lnTo>
                  <a:lnTo>
                    <a:pt x="285415" y="279189"/>
                  </a:lnTo>
                  <a:lnTo>
                    <a:pt x="336861" y="289609"/>
                  </a:lnTo>
                  <a:lnTo>
                    <a:pt x="398690" y="307116"/>
                  </a:lnTo>
                  <a:lnTo>
                    <a:pt x="452542" y="324658"/>
                  </a:lnTo>
                  <a:lnTo>
                    <a:pt x="487376" y="332067"/>
                  </a:lnTo>
                  <a:lnTo>
                    <a:pt x="541068" y="334570"/>
                  </a:lnTo>
                  <a:lnTo>
                    <a:pt x="598254" y="343438"/>
                  </a:lnTo>
                  <a:lnTo>
                    <a:pt x="610653" y="34571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1" name="Freeform 60"/>
          <p:cNvSpPr/>
          <p:nvPr/>
        </p:nvSpPr>
        <p:spPr>
          <a:xfrm>
            <a:off x="1947772" y="3579689"/>
            <a:ext cx="2295213" cy="63172"/>
          </a:xfrm>
          <a:custGeom>
            <a:avLst/>
            <a:gdLst/>
            <a:ahLst/>
            <a:cxnLst/>
            <a:rect l="0" t="0" r="0" b="0"/>
            <a:pathLst>
              <a:path w="2295213" h="63172">
                <a:moveTo>
                  <a:pt x="2295212" y="21057"/>
                </a:moveTo>
                <a:lnTo>
                  <a:pt x="2257734" y="12723"/>
                </a:lnTo>
                <a:lnTo>
                  <a:pt x="2200721" y="10962"/>
                </a:lnTo>
                <a:lnTo>
                  <a:pt x="2150361" y="5067"/>
                </a:lnTo>
                <a:lnTo>
                  <a:pt x="2098395" y="1501"/>
                </a:lnTo>
                <a:lnTo>
                  <a:pt x="2040364" y="445"/>
                </a:lnTo>
                <a:lnTo>
                  <a:pt x="1978716" y="132"/>
                </a:lnTo>
                <a:lnTo>
                  <a:pt x="1933839" y="58"/>
                </a:lnTo>
                <a:lnTo>
                  <a:pt x="1871894" y="17"/>
                </a:lnTo>
                <a:lnTo>
                  <a:pt x="1809041" y="3"/>
                </a:lnTo>
                <a:lnTo>
                  <a:pt x="1751566" y="0"/>
                </a:lnTo>
                <a:lnTo>
                  <a:pt x="1695152" y="0"/>
                </a:lnTo>
                <a:lnTo>
                  <a:pt x="1638948" y="5589"/>
                </a:lnTo>
                <a:lnTo>
                  <a:pt x="1582786" y="9553"/>
                </a:lnTo>
                <a:lnTo>
                  <a:pt x="1523513" y="10336"/>
                </a:lnTo>
                <a:lnTo>
                  <a:pt x="1461415" y="10490"/>
                </a:lnTo>
                <a:lnTo>
                  <a:pt x="1412682" y="10517"/>
                </a:lnTo>
                <a:lnTo>
                  <a:pt x="1361198" y="16114"/>
                </a:lnTo>
                <a:lnTo>
                  <a:pt x="1308898" y="19592"/>
                </a:lnTo>
                <a:lnTo>
                  <a:pt x="1256358" y="20623"/>
                </a:lnTo>
                <a:lnTo>
                  <a:pt x="1203745" y="20928"/>
                </a:lnTo>
                <a:lnTo>
                  <a:pt x="1140801" y="22201"/>
                </a:lnTo>
                <a:lnTo>
                  <a:pt x="1090478" y="28285"/>
                </a:lnTo>
                <a:lnTo>
                  <a:pt x="1038522" y="30608"/>
                </a:lnTo>
                <a:lnTo>
                  <a:pt x="986083" y="32466"/>
                </a:lnTo>
                <a:lnTo>
                  <a:pt x="933501" y="38735"/>
                </a:lnTo>
                <a:lnTo>
                  <a:pt x="879706" y="41113"/>
                </a:lnTo>
                <a:lnTo>
                  <a:pt x="821003" y="41817"/>
                </a:lnTo>
                <a:lnTo>
                  <a:pt x="766045" y="43196"/>
                </a:lnTo>
                <a:lnTo>
                  <a:pt x="712717" y="49323"/>
                </a:lnTo>
                <a:lnTo>
                  <a:pt x="659871" y="51659"/>
                </a:lnTo>
                <a:lnTo>
                  <a:pt x="607168" y="52351"/>
                </a:lnTo>
                <a:lnTo>
                  <a:pt x="554508" y="52556"/>
                </a:lnTo>
                <a:lnTo>
                  <a:pt x="501860" y="52617"/>
                </a:lnTo>
                <a:lnTo>
                  <a:pt x="448046" y="53805"/>
                </a:lnTo>
                <a:lnTo>
                  <a:pt x="389338" y="59876"/>
                </a:lnTo>
                <a:lnTo>
                  <a:pt x="333208" y="62194"/>
                </a:lnTo>
                <a:lnTo>
                  <a:pt x="273813" y="62882"/>
                </a:lnTo>
                <a:lnTo>
                  <a:pt x="219820" y="63085"/>
                </a:lnTo>
                <a:lnTo>
                  <a:pt x="172496" y="63145"/>
                </a:lnTo>
                <a:lnTo>
                  <a:pt x="123120" y="63163"/>
                </a:lnTo>
                <a:lnTo>
                  <a:pt x="63921" y="63169"/>
                </a:lnTo>
                <a:lnTo>
                  <a:pt x="27518" y="63170"/>
                </a:lnTo>
                <a:lnTo>
                  <a:pt x="0" y="63171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8" name="Group 67"/>
          <p:cNvGrpSpPr/>
          <p:nvPr/>
        </p:nvGrpSpPr>
        <p:grpSpPr>
          <a:xfrm>
            <a:off x="2133961" y="3958715"/>
            <a:ext cx="1704671" cy="486483"/>
            <a:chOff x="2133961" y="3958715"/>
            <a:chExt cx="1704671" cy="486483"/>
          </a:xfrm>
        </p:grpSpPr>
        <p:sp>
          <p:nvSpPr>
            <p:cNvPr id="62" name="Freeform 61"/>
            <p:cNvSpPr/>
            <p:nvPr/>
          </p:nvSpPr>
          <p:spPr>
            <a:xfrm>
              <a:off x="2133961" y="4000829"/>
              <a:ext cx="375994" cy="387284"/>
            </a:xfrm>
            <a:custGeom>
              <a:avLst/>
              <a:gdLst/>
              <a:ahLst/>
              <a:cxnLst/>
              <a:rect l="0" t="0" r="0" b="0"/>
              <a:pathLst>
                <a:path w="375994" h="387284">
                  <a:moveTo>
                    <a:pt x="150722" y="63171"/>
                  </a:moveTo>
                  <a:lnTo>
                    <a:pt x="133955" y="57581"/>
                  </a:lnTo>
                  <a:lnTo>
                    <a:pt x="116364" y="57957"/>
                  </a:lnTo>
                  <a:lnTo>
                    <a:pt x="98017" y="63193"/>
                  </a:lnTo>
                  <a:lnTo>
                    <a:pt x="59930" y="92174"/>
                  </a:lnTo>
                  <a:lnTo>
                    <a:pt x="32659" y="120676"/>
                  </a:lnTo>
                  <a:lnTo>
                    <a:pt x="7252" y="179411"/>
                  </a:lnTo>
                  <a:lnTo>
                    <a:pt x="0" y="200231"/>
                  </a:lnTo>
                  <a:lnTo>
                    <a:pt x="519" y="237272"/>
                  </a:lnTo>
                  <a:lnTo>
                    <a:pt x="12345" y="289371"/>
                  </a:lnTo>
                  <a:lnTo>
                    <a:pt x="35998" y="324618"/>
                  </a:lnTo>
                  <a:lnTo>
                    <a:pt x="71317" y="360076"/>
                  </a:lnTo>
                  <a:lnTo>
                    <a:pt x="119772" y="381888"/>
                  </a:lnTo>
                  <a:lnTo>
                    <a:pt x="162089" y="387283"/>
                  </a:lnTo>
                  <a:lnTo>
                    <a:pt x="200494" y="383292"/>
                  </a:lnTo>
                  <a:lnTo>
                    <a:pt x="255629" y="359801"/>
                  </a:lnTo>
                  <a:lnTo>
                    <a:pt x="284361" y="344863"/>
                  </a:lnTo>
                  <a:lnTo>
                    <a:pt x="337757" y="301980"/>
                  </a:lnTo>
                  <a:lnTo>
                    <a:pt x="352002" y="281612"/>
                  </a:lnTo>
                  <a:lnTo>
                    <a:pt x="370679" y="230408"/>
                  </a:lnTo>
                  <a:lnTo>
                    <a:pt x="375993" y="201840"/>
                  </a:lnTo>
                  <a:lnTo>
                    <a:pt x="371237" y="154041"/>
                  </a:lnTo>
                  <a:lnTo>
                    <a:pt x="349262" y="98494"/>
                  </a:lnTo>
                  <a:lnTo>
                    <a:pt x="322391" y="53380"/>
                  </a:lnTo>
                  <a:lnTo>
                    <a:pt x="305399" y="38153"/>
                  </a:lnTo>
                  <a:lnTo>
                    <a:pt x="245193" y="11105"/>
                  </a:lnTo>
                  <a:lnTo>
                    <a:pt x="20336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2653181" y="425351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2776159" y="3958715"/>
              <a:ext cx="285363" cy="369041"/>
            </a:xfrm>
            <a:custGeom>
              <a:avLst/>
              <a:gdLst/>
              <a:ahLst/>
              <a:cxnLst/>
              <a:rect l="0" t="0" r="0" b="0"/>
              <a:pathLst>
                <a:path w="285363" h="369041">
                  <a:moveTo>
                    <a:pt x="108649" y="10528"/>
                  </a:moveTo>
                  <a:lnTo>
                    <a:pt x="84602" y="20104"/>
                  </a:lnTo>
                  <a:lnTo>
                    <a:pt x="70275" y="30772"/>
                  </a:lnTo>
                  <a:lnTo>
                    <a:pt x="37016" y="85080"/>
                  </a:lnTo>
                  <a:lnTo>
                    <a:pt x="14627" y="140102"/>
                  </a:lnTo>
                  <a:lnTo>
                    <a:pt x="0" y="193661"/>
                  </a:lnTo>
                  <a:lnTo>
                    <a:pt x="547" y="235325"/>
                  </a:lnTo>
                  <a:lnTo>
                    <a:pt x="12383" y="290156"/>
                  </a:lnTo>
                  <a:lnTo>
                    <a:pt x="36038" y="332875"/>
                  </a:lnTo>
                  <a:lnTo>
                    <a:pt x="59448" y="356773"/>
                  </a:lnTo>
                  <a:lnTo>
                    <a:pt x="68829" y="364190"/>
                  </a:lnTo>
                  <a:lnTo>
                    <a:pt x="78593" y="367966"/>
                  </a:lnTo>
                  <a:lnTo>
                    <a:pt x="98800" y="369040"/>
                  </a:lnTo>
                  <a:lnTo>
                    <a:pt x="148774" y="360199"/>
                  </a:lnTo>
                  <a:lnTo>
                    <a:pt x="187478" y="349401"/>
                  </a:lnTo>
                  <a:lnTo>
                    <a:pt x="222703" y="325384"/>
                  </a:lnTo>
                  <a:lnTo>
                    <a:pt x="252191" y="292520"/>
                  </a:lnTo>
                  <a:lnTo>
                    <a:pt x="279968" y="231427"/>
                  </a:lnTo>
                  <a:lnTo>
                    <a:pt x="285362" y="194393"/>
                  </a:lnTo>
                  <a:lnTo>
                    <a:pt x="281371" y="148195"/>
                  </a:lnTo>
                  <a:lnTo>
                    <a:pt x="257881" y="85719"/>
                  </a:lnTo>
                  <a:lnTo>
                    <a:pt x="242943" y="56204"/>
                  </a:lnTo>
                  <a:lnTo>
                    <a:pt x="210085" y="19186"/>
                  </a:lnTo>
                  <a:lnTo>
                    <a:pt x="18234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3137492" y="4011357"/>
              <a:ext cx="240680" cy="357970"/>
            </a:xfrm>
            <a:custGeom>
              <a:avLst/>
              <a:gdLst/>
              <a:ahLst/>
              <a:cxnLst/>
              <a:rect l="0" t="0" r="0" b="0"/>
              <a:pathLst>
                <a:path w="240680" h="357970">
                  <a:moveTo>
                    <a:pt x="0" y="0"/>
                  </a:moveTo>
                  <a:lnTo>
                    <a:pt x="55045" y="16789"/>
                  </a:lnTo>
                  <a:lnTo>
                    <a:pt x="106453" y="20214"/>
                  </a:lnTo>
                  <a:lnTo>
                    <a:pt x="161667" y="20891"/>
                  </a:lnTo>
                  <a:lnTo>
                    <a:pt x="220204" y="9583"/>
                  </a:lnTo>
                  <a:lnTo>
                    <a:pt x="231031" y="6388"/>
                  </a:lnTo>
                  <a:lnTo>
                    <a:pt x="237079" y="7768"/>
                  </a:lnTo>
                  <a:lnTo>
                    <a:pt x="239941" y="12198"/>
                  </a:lnTo>
                  <a:lnTo>
                    <a:pt x="240679" y="18660"/>
                  </a:lnTo>
                  <a:lnTo>
                    <a:pt x="235260" y="35200"/>
                  </a:lnTo>
                  <a:lnTo>
                    <a:pt x="207769" y="98194"/>
                  </a:lnTo>
                  <a:lnTo>
                    <a:pt x="181941" y="151588"/>
                  </a:lnTo>
                  <a:lnTo>
                    <a:pt x="155478" y="206025"/>
                  </a:lnTo>
                  <a:lnTo>
                    <a:pt x="133963" y="262614"/>
                  </a:lnTo>
                  <a:lnTo>
                    <a:pt x="119012" y="318896"/>
                  </a:lnTo>
                  <a:lnTo>
                    <a:pt x="115813" y="3579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3516518" y="4001262"/>
              <a:ext cx="322114" cy="431236"/>
            </a:xfrm>
            <a:custGeom>
              <a:avLst/>
              <a:gdLst/>
              <a:ahLst/>
              <a:cxnLst/>
              <a:rect l="0" t="0" r="0" b="0"/>
              <a:pathLst>
                <a:path w="322114" h="431236">
                  <a:moveTo>
                    <a:pt x="200041" y="10095"/>
                  </a:moveTo>
                  <a:lnTo>
                    <a:pt x="162564" y="1762"/>
                  </a:lnTo>
                  <a:lnTo>
                    <a:pt x="111140" y="0"/>
                  </a:lnTo>
                  <a:lnTo>
                    <a:pt x="69845" y="5284"/>
                  </a:lnTo>
                  <a:lnTo>
                    <a:pt x="48200" y="14196"/>
                  </a:lnTo>
                  <a:lnTo>
                    <a:pt x="39152" y="19848"/>
                  </a:lnTo>
                  <a:lnTo>
                    <a:pt x="33120" y="28295"/>
                  </a:lnTo>
                  <a:lnTo>
                    <a:pt x="26418" y="50160"/>
                  </a:lnTo>
                  <a:lnTo>
                    <a:pt x="29351" y="109559"/>
                  </a:lnTo>
                  <a:lnTo>
                    <a:pt x="30593" y="138919"/>
                  </a:lnTo>
                  <a:lnTo>
                    <a:pt x="35603" y="147451"/>
                  </a:lnTo>
                  <a:lnTo>
                    <a:pt x="43622" y="151968"/>
                  </a:lnTo>
                  <a:lnTo>
                    <a:pt x="63841" y="153868"/>
                  </a:lnTo>
                  <a:lnTo>
                    <a:pt x="121490" y="148106"/>
                  </a:lnTo>
                  <a:lnTo>
                    <a:pt x="174733" y="148361"/>
                  </a:lnTo>
                  <a:lnTo>
                    <a:pt x="231067" y="161649"/>
                  </a:lnTo>
                  <a:lnTo>
                    <a:pt x="257457" y="177313"/>
                  </a:lnTo>
                  <a:lnTo>
                    <a:pt x="310685" y="232009"/>
                  </a:lnTo>
                  <a:lnTo>
                    <a:pt x="319406" y="255733"/>
                  </a:lnTo>
                  <a:lnTo>
                    <a:pt x="322113" y="281874"/>
                  </a:lnTo>
                  <a:lnTo>
                    <a:pt x="319416" y="309090"/>
                  </a:lnTo>
                  <a:lnTo>
                    <a:pt x="311198" y="330545"/>
                  </a:lnTo>
                  <a:lnTo>
                    <a:pt x="298577" y="347879"/>
                  </a:lnTo>
                  <a:lnTo>
                    <a:pt x="258760" y="378072"/>
                  </a:lnTo>
                  <a:lnTo>
                    <a:pt x="206181" y="400977"/>
                  </a:lnTo>
                  <a:lnTo>
                    <a:pt x="150734" y="416766"/>
                  </a:lnTo>
                  <a:lnTo>
                    <a:pt x="91602" y="428031"/>
                  </a:lnTo>
                  <a:lnTo>
                    <a:pt x="29532" y="430602"/>
                  </a:lnTo>
                  <a:lnTo>
                    <a:pt x="0" y="43123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3505989" y="443249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9" name="Freeform 68"/>
          <p:cNvSpPr/>
          <p:nvPr/>
        </p:nvSpPr>
        <p:spPr>
          <a:xfrm>
            <a:off x="5148435" y="3484949"/>
            <a:ext cx="1179193" cy="21041"/>
          </a:xfrm>
          <a:custGeom>
            <a:avLst/>
            <a:gdLst/>
            <a:ahLst/>
            <a:cxnLst/>
            <a:rect l="0" t="0" r="0" b="0"/>
            <a:pathLst>
              <a:path w="1179193" h="21041">
                <a:moveTo>
                  <a:pt x="1179192" y="10512"/>
                </a:moveTo>
                <a:lnTo>
                  <a:pt x="1120575" y="10512"/>
                </a:lnTo>
                <a:lnTo>
                  <a:pt x="1065231" y="10512"/>
                </a:lnTo>
                <a:lnTo>
                  <a:pt x="1016224" y="10512"/>
                </a:lnTo>
                <a:lnTo>
                  <a:pt x="963489" y="10512"/>
                </a:lnTo>
                <a:lnTo>
                  <a:pt x="903930" y="10512"/>
                </a:lnTo>
                <a:lnTo>
                  <a:pt x="844168" y="10512"/>
                </a:lnTo>
                <a:lnTo>
                  <a:pt x="792277" y="10512"/>
                </a:lnTo>
                <a:lnTo>
                  <a:pt x="749476" y="10512"/>
                </a:lnTo>
                <a:lnTo>
                  <a:pt x="703158" y="10512"/>
                </a:lnTo>
                <a:lnTo>
                  <a:pt x="655276" y="10512"/>
                </a:lnTo>
                <a:lnTo>
                  <a:pt x="606698" y="10512"/>
                </a:lnTo>
                <a:lnTo>
                  <a:pt x="550079" y="4923"/>
                </a:lnTo>
                <a:lnTo>
                  <a:pt x="486900" y="1447"/>
                </a:lnTo>
                <a:lnTo>
                  <a:pt x="433085" y="416"/>
                </a:lnTo>
                <a:lnTo>
                  <a:pt x="387504" y="111"/>
                </a:lnTo>
                <a:lnTo>
                  <a:pt x="327596" y="21"/>
                </a:lnTo>
                <a:lnTo>
                  <a:pt x="281688" y="0"/>
                </a:lnTo>
                <a:lnTo>
                  <a:pt x="233989" y="1160"/>
                </a:lnTo>
                <a:lnTo>
                  <a:pt x="185494" y="5576"/>
                </a:lnTo>
                <a:lnTo>
                  <a:pt x="139763" y="8318"/>
                </a:lnTo>
                <a:lnTo>
                  <a:pt x="80796" y="9862"/>
                </a:lnTo>
                <a:lnTo>
                  <a:pt x="24538" y="15973"/>
                </a:lnTo>
                <a:lnTo>
                  <a:pt x="0" y="2104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5" name="Group 74"/>
          <p:cNvGrpSpPr/>
          <p:nvPr/>
        </p:nvGrpSpPr>
        <p:grpSpPr>
          <a:xfrm>
            <a:off x="4987196" y="3901958"/>
            <a:ext cx="1411125" cy="456458"/>
            <a:chOff x="4987196" y="3901958"/>
            <a:chExt cx="1411125" cy="456458"/>
          </a:xfrm>
        </p:grpSpPr>
        <p:sp>
          <p:nvSpPr>
            <p:cNvPr id="70" name="Freeform 69"/>
            <p:cNvSpPr/>
            <p:nvPr/>
          </p:nvSpPr>
          <p:spPr>
            <a:xfrm>
              <a:off x="4987196" y="3937658"/>
              <a:ext cx="312866" cy="376144"/>
            </a:xfrm>
            <a:custGeom>
              <a:avLst/>
              <a:gdLst/>
              <a:ahLst/>
              <a:cxnLst/>
              <a:rect l="0" t="0" r="0" b="0"/>
              <a:pathLst>
                <a:path w="312866" h="376144">
                  <a:moveTo>
                    <a:pt x="171767" y="21057"/>
                  </a:moveTo>
                  <a:lnTo>
                    <a:pt x="149411" y="21057"/>
                  </a:lnTo>
                  <a:lnTo>
                    <a:pt x="118740" y="32235"/>
                  </a:lnTo>
                  <a:lnTo>
                    <a:pt x="61510" y="79620"/>
                  </a:lnTo>
                  <a:lnTo>
                    <a:pt x="39013" y="107039"/>
                  </a:lnTo>
                  <a:lnTo>
                    <a:pt x="14844" y="169611"/>
                  </a:lnTo>
                  <a:lnTo>
                    <a:pt x="0" y="224836"/>
                  </a:lnTo>
                  <a:lnTo>
                    <a:pt x="510" y="261200"/>
                  </a:lnTo>
                  <a:lnTo>
                    <a:pt x="12334" y="304929"/>
                  </a:lnTo>
                  <a:lnTo>
                    <a:pt x="30681" y="335624"/>
                  </a:lnTo>
                  <a:lnTo>
                    <a:pt x="57825" y="358887"/>
                  </a:lnTo>
                  <a:lnTo>
                    <a:pt x="77842" y="369295"/>
                  </a:lnTo>
                  <a:lnTo>
                    <a:pt x="114432" y="376143"/>
                  </a:lnTo>
                  <a:lnTo>
                    <a:pt x="160498" y="372582"/>
                  </a:lnTo>
                  <a:lnTo>
                    <a:pt x="200014" y="358529"/>
                  </a:lnTo>
                  <a:lnTo>
                    <a:pt x="260642" y="319105"/>
                  </a:lnTo>
                  <a:lnTo>
                    <a:pt x="283368" y="292641"/>
                  </a:lnTo>
                  <a:lnTo>
                    <a:pt x="307621" y="230418"/>
                  </a:lnTo>
                  <a:lnTo>
                    <a:pt x="312865" y="204184"/>
                  </a:lnTo>
                  <a:lnTo>
                    <a:pt x="306700" y="152506"/>
                  </a:lnTo>
                  <a:lnTo>
                    <a:pt x="288628" y="92256"/>
                  </a:lnTo>
                  <a:lnTo>
                    <a:pt x="247338" y="35762"/>
                  </a:lnTo>
                  <a:lnTo>
                    <a:pt x="224964" y="14885"/>
                  </a:lnTo>
                  <a:lnTo>
                    <a:pt x="20335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5453761" y="4232455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5581779" y="3927129"/>
              <a:ext cx="244012" cy="329393"/>
            </a:xfrm>
            <a:custGeom>
              <a:avLst/>
              <a:gdLst/>
              <a:ahLst/>
              <a:cxnLst/>
              <a:rect l="0" t="0" r="0" b="0"/>
              <a:pathLst>
                <a:path w="244012" h="329393">
                  <a:moveTo>
                    <a:pt x="93081" y="0"/>
                  </a:moveTo>
                  <a:lnTo>
                    <a:pt x="70724" y="0"/>
                  </a:lnTo>
                  <a:lnTo>
                    <a:pt x="53509" y="6239"/>
                  </a:lnTo>
                  <a:lnTo>
                    <a:pt x="45642" y="11179"/>
                  </a:lnTo>
                  <a:lnTo>
                    <a:pt x="33782" y="26025"/>
                  </a:lnTo>
                  <a:lnTo>
                    <a:pt x="6807" y="83930"/>
                  </a:lnTo>
                  <a:lnTo>
                    <a:pt x="0" y="145607"/>
                  </a:lnTo>
                  <a:lnTo>
                    <a:pt x="4245" y="203197"/>
                  </a:lnTo>
                  <a:lnTo>
                    <a:pt x="24753" y="258463"/>
                  </a:lnTo>
                  <a:lnTo>
                    <a:pt x="58231" y="309641"/>
                  </a:lnTo>
                  <a:lnTo>
                    <a:pt x="84705" y="327012"/>
                  </a:lnTo>
                  <a:lnTo>
                    <a:pt x="110805" y="329392"/>
                  </a:lnTo>
                  <a:lnTo>
                    <a:pt x="164042" y="321389"/>
                  </a:lnTo>
                  <a:lnTo>
                    <a:pt x="183501" y="308956"/>
                  </a:lnTo>
                  <a:lnTo>
                    <a:pt x="198778" y="291732"/>
                  </a:lnTo>
                  <a:lnTo>
                    <a:pt x="233097" y="229018"/>
                  </a:lnTo>
                  <a:lnTo>
                    <a:pt x="244011" y="184321"/>
                  </a:lnTo>
                  <a:lnTo>
                    <a:pt x="238405" y="129822"/>
                  </a:lnTo>
                  <a:lnTo>
                    <a:pt x="220443" y="79327"/>
                  </a:lnTo>
                  <a:lnTo>
                    <a:pt x="201137" y="49371"/>
                  </a:lnTo>
                  <a:lnTo>
                    <a:pt x="175011" y="25677"/>
                  </a:lnTo>
                  <a:lnTo>
                    <a:pt x="158350" y="17261"/>
                  </a:lnTo>
                  <a:lnTo>
                    <a:pt x="135195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5864373" y="3901958"/>
              <a:ext cx="252630" cy="362084"/>
            </a:xfrm>
            <a:custGeom>
              <a:avLst/>
              <a:gdLst/>
              <a:ahLst/>
              <a:cxnLst/>
              <a:rect l="0" t="0" r="0" b="0"/>
              <a:pathLst>
                <a:path w="252630" h="362084">
                  <a:moveTo>
                    <a:pt x="0" y="25171"/>
                  </a:moveTo>
                  <a:lnTo>
                    <a:pt x="37477" y="16838"/>
                  </a:lnTo>
                  <a:lnTo>
                    <a:pt x="88901" y="15076"/>
                  </a:lnTo>
                  <a:lnTo>
                    <a:pt x="151355" y="13558"/>
                  </a:lnTo>
                  <a:lnTo>
                    <a:pt x="206845" y="3207"/>
                  </a:lnTo>
                  <a:lnTo>
                    <a:pt x="218615" y="0"/>
                  </a:lnTo>
                  <a:lnTo>
                    <a:pt x="228802" y="201"/>
                  </a:lnTo>
                  <a:lnTo>
                    <a:pt x="246359" y="6665"/>
                  </a:lnTo>
                  <a:lnTo>
                    <a:pt x="250807" y="12834"/>
                  </a:lnTo>
                  <a:lnTo>
                    <a:pt x="252602" y="20456"/>
                  </a:lnTo>
                  <a:lnTo>
                    <a:pt x="252629" y="29047"/>
                  </a:lnTo>
                  <a:lnTo>
                    <a:pt x="229771" y="84563"/>
                  </a:lnTo>
                  <a:lnTo>
                    <a:pt x="203184" y="143748"/>
                  </a:lnTo>
                  <a:lnTo>
                    <a:pt x="182638" y="194433"/>
                  </a:lnTo>
                  <a:lnTo>
                    <a:pt x="157263" y="255225"/>
                  </a:lnTo>
                  <a:lnTo>
                    <a:pt x="129980" y="318375"/>
                  </a:lnTo>
                  <a:lnTo>
                    <a:pt x="105285" y="3620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6117057" y="3916601"/>
              <a:ext cx="281264" cy="441815"/>
            </a:xfrm>
            <a:custGeom>
              <a:avLst/>
              <a:gdLst/>
              <a:ahLst/>
              <a:cxnLst/>
              <a:rect l="0" t="0" r="0" b="0"/>
              <a:pathLst>
                <a:path w="281264" h="441815">
                  <a:moveTo>
                    <a:pt x="231627" y="0"/>
                  </a:moveTo>
                  <a:lnTo>
                    <a:pt x="188935" y="3119"/>
                  </a:lnTo>
                  <a:lnTo>
                    <a:pt x="128389" y="9553"/>
                  </a:lnTo>
                  <a:lnTo>
                    <a:pt x="89643" y="12579"/>
                  </a:lnTo>
                  <a:lnTo>
                    <a:pt x="70647" y="21578"/>
                  </a:lnTo>
                  <a:lnTo>
                    <a:pt x="64645" y="29593"/>
                  </a:lnTo>
                  <a:lnTo>
                    <a:pt x="57977" y="50977"/>
                  </a:lnTo>
                  <a:lnTo>
                    <a:pt x="61678" y="108185"/>
                  </a:lnTo>
                  <a:lnTo>
                    <a:pt x="62876" y="162010"/>
                  </a:lnTo>
                  <a:lnTo>
                    <a:pt x="65314" y="168838"/>
                  </a:lnTo>
                  <a:lnTo>
                    <a:pt x="69279" y="171050"/>
                  </a:lnTo>
                  <a:lnTo>
                    <a:pt x="128726" y="160350"/>
                  </a:lnTo>
                  <a:lnTo>
                    <a:pt x="166043" y="161765"/>
                  </a:lnTo>
                  <a:lnTo>
                    <a:pt x="188440" y="167822"/>
                  </a:lnTo>
                  <a:lnTo>
                    <a:pt x="210093" y="178313"/>
                  </a:lnTo>
                  <a:lnTo>
                    <a:pt x="236424" y="202962"/>
                  </a:lnTo>
                  <a:lnTo>
                    <a:pt x="265113" y="243902"/>
                  </a:lnTo>
                  <a:lnTo>
                    <a:pt x="278073" y="283487"/>
                  </a:lnTo>
                  <a:lnTo>
                    <a:pt x="281263" y="329401"/>
                  </a:lnTo>
                  <a:lnTo>
                    <a:pt x="274150" y="366272"/>
                  </a:lnTo>
                  <a:lnTo>
                    <a:pt x="263784" y="388565"/>
                  </a:lnTo>
                  <a:lnTo>
                    <a:pt x="245139" y="407052"/>
                  </a:lnTo>
                  <a:lnTo>
                    <a:pt x="200631" y="432395"/>
                  </a:lnTo>
                  <a:lnTo>
                    <a:pt x="149638" y="440260"/>
                  </a:lnTo>
                  <a:lnTo>
                    <a:pt x="91386" y="441814"/>
                  </a:lnTo>
                  <a:lnTo>
                    <a:pt x="35079" y="436532"/>
                  </a:lnTo>
                  <a:lnTo>
                    <a:pt x="0" y="4316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0" name="Group 79"/>
          <p:cNvGrpSpPr/>
          <p:nvPr/>
        </p:nvGrpSpPr>
        <p:grpSpPr>
          <a:xfrm>
            <a:off x="3463875" y="4916808"/>
            <a:ext cx="1000208" cy="610654"/>
            <a:chOff x="3463875" y="4916808"/>
            <a:chExt cx="1000208" cy="610654"/>
          </a:xfrm>
        </p:grpSpPr>
        <p:sp>
          <p:nvSpPr>
            <p:cNvPr id="76" name="Freeform 75"/>
            <p:cNvSpPr/>
            <p:nvPr/>
          </p:nvSpPr>
          <p:spPr>
            <a:xfrm>
              <a:off x="3463875" y="5137906"/>
              <a:ext cx="320831" cy="389556"/>
            </a:xfrm>
            <a:custGeom>
              <a:avLst/>
              <a:gdLst/>
              <a:ahLst/>
              <a:cxnLst/>
              <a:rect l="0" t="0" r="0" b="0"/>
              <a:pathLst>
                <a:path w="320831" h="389556">
                  <a:moveTo>
                    <a:pt x="263213" y="0"/>
                  </a:moveTo>
                  <a:lnTo>
                    <a:pt x="277867" y="62093"/>
                  </a:lnTo>
                  <a:lnTo>
                    <a:pt x="287962" y="111205"/>
                  </a:lnTo>
                  <a:lnTo>
                    <a:pt x="298362" y="164621"/>
                  </a:lnTo>
                  <a:lnTo>
                    <a:pt x="311187" y="219431"/>
                  </a:lnTo>
                  <a:lnTo>
                    <a:pt x="320830" y="282433"/>
                  </a:lnTo>
                  <a:lnTo>
                    <a:pt x="319171" y="291234"/>
                  </a:lnTo>
                  <a:lnTo>
                    <a:pt x="314556" y="298271"/>
                  </a:lnTo>
                  <a:lnTo>
                    <a:pt x="307970" y="304133"/>
                  </a:lnTo>
                  <a:lnTo>
                    <a:pt x="285055" y="307526"/>
                  </a:lnTo>
                  <a:lnTo>
                    <a:pt x="228273" y="305761"/>
                  </a:lnTo>
                  <a:lnTo>
                    <a:pt x="165930" y="313818"/>
                  </a:lnTo>
                  <a:lnTo>
                    <a:pt x="114275" y="329794"/>
                  </a:lnTo>
                  <a:lnTo>
                    <a:pt x="53827" y="360758"/>
                  </a:lnTo>
                  <a:lnTo>
                    <a:pt x="0" y="3895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3706031" y="4916808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4221927" y="5064207"/>
              <a:ext cx="221100" cy="10529"/>
            </a:xfrm>
            <a:custGeom>
              <a:avLst/>
              <a:gdLst/>
              <a:ahLst/>
              <a:cxnLst/>
              <a:rect l="0" t="0" r="0" b="0"/>
              <a:pathLst>
                <a:path w="221100" h="10529">
                  <a:moveTo>
                    <a:pt x="221099" y="10528"/>
                  </a:moveTo>
                  <a:lnTo>
                    <a:pt x="178407" y="7409"/>
                  </a:lnTo>
                  <a:lnTo>
                    <a:pt x="125578" y="1464"/>
                  </a:lnTo>
                  <a:lnTo>
                    <a:pt x="67223" y="289"/>
                  </a:lnTo>
                  <a:lnTo>
                    <a:pt x="19994" y="5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4274570" y="5148435"/>
              <a:ext cx="189513" cy="1"/>
            </a:xfrm>
            <a:custGeom>
              <a:avLst/>
              <a:gdLst/>
              <a:ahLst/>
              <a:cxnLst/>
              <a:rect l="0" t="0" r="0" b="0"/>
              <a:pathLst>
                <a:path w="189513" h="1">
                  <a:moveTo>
                    <a:pt x="189512" y="0"/>
                  </a:moveTo>
                  <a:lnTo>
                    <a:pt x="130896" y="0"/>
                  </a:lnTo>
                  <a:lnTo>
                    <a:pt x="76722" y="0"/>
                  </a:lnTo>
                  <a:lnTo>
                    <a:pt x="27199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4" name="Group 83"/>
          <p:cNvGrpSpPr/>
          <p:nvPr/>
        </p:nvGrpSpPr>
        <p:grpSpPr>
          <a:xfrm>
            <a:off x="4874694" y="4916808"/>
            <a:ext cx="1029976" cy="683498"/>
            <a:chOff x="4874694" y="4916808"/>
            <a:chExt cx="1029976" cy="683498"/>
          </a:xfrm>
        </p:grpSpPr>
        <p:sp>
          <p:nvSpPr>
            <p:cNvPr id="81" name="Freeform 80"/>
            <p:cNvSpPr/>
            <p:nvPr/>
          </p:nvSpPr>
          <p:spPr>
            <a:xfrm>
              <a:off x="4874694" y="4916808"/>
              <a:ext cx="63172" cy="568540"/>
            </a:xfrm>
            <a:custGeom>
              <a:avLst/>
              <a:gdLst/>
              <a:ahLst/>
              <a:cxnLst/>
              <a:rect l="0" t="0" r="0" b="0"/>
              <a:pathLst>
                <a:path w="63172" h="568540">
                  <a:moveTo>
                    <a:pt x="0" y="0"/>
                  </a:moveTo>
                  <a:lnTo>
                    <a:pt x="11453" y="48931"/>
                  </a:lnTo>
                  <a:lnTo>
                    <a:pt x="24749" y="108062"/>
                  </a:lnTo>
                  <a:lnTo>
                    <a:pt x="29560" y="156280"/>
                  </a:lnTo>
                  <a:lnTo>
                    <a:pt x="36575" y="207612"/>
                  </a:lnTo>
                  <a:lnTo>
                    <a:pt x="40473" y="259866"/>
                  </a:lnTo>
                  <a:lnTo>
                    <a:pt x="47217" y="312394"/>
                  </a:lnTo>
                  <a:lnTo>
                    <a:pt x="56624" y="370592"/>
                  </a:lnTo>
                  <a:lnTo>
                    <a:pt x="61231" y="426700"/>
                  </a:lnTo>
                  <a:lnTo>
                    <a:pt x="62788" y="489655"/>
                  </a:lnTo>
                  <a:lnTo>
                    <a:pt x="63096" y="540912"/>
                  </a:lnTo>
                  <a:lnTo>
                    <a:pt x="63171" y="56853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5069146" y="4948394"/>
              <a:ext cx="400352" cy="600125"/>
            </a:xfrm>
            <a:custGeom>
              <a:avLst/>
              <a:gdLst/>
              <a:ahLst/>
              <a:cxnLst/>
              <a:rect l="0" t="0" r="0" b="0"/>
              <a:pathLst>
                <a:path w="400352" h="600125">
                  <a:moveTo>
                    <a:pt x="5589" y="0"/>
                  </a:moveTo>
                  <a:lnTo>
                    <a:pt x="0" y="16767"/>
                  </a:lnTo>
                  <a:lnTo>
                    <a:pt x="694" y="24046"/>
                  </a:lnTo>
                  <a:lnTo>
                    <a:pt x="7703" y="38373"/>
                  </a:lnTo>
                  <a:lnTo>
                    <a:pt x="21737" y="49420"/>
                  </a:lnTo>
                  <a:lnTo>
                    <a:pt x="40842" y="57059"/>
                  </a:lnTo>
                  <a:lnTo>
                    <a:pt x="91235" y="61963"/>
                  </a:lnTo>
                  <a:lnTo>
                    <a:pt x="129232" y="59693"/>
                  </a:lnTo>
                  <a:lnTo>
                    <a:pt x="191454" y="45165"/>
                  </a:lnTo>
                  <a:lnTo>
                    <a:pt x="247264" y="28015"/>
                  </a:lnTo>
                  <a:lnTo>
                    <a:pt x="298169" y="15196"/>
                  </a:lnTo>
                  <a:lnTo>
                    <a:pt x="361649" y="5554"/>
                  </a:lnTo>
                  <a:lnTo>
                    <a:pt x="394578" y="7234"/>
                  </a:lnTo>
                  <a:lnTo>
                    <a:pt x="399446" y="13012"/>
                  </a:lnTo>
                  <a:lnTo>
                    <a:pt x="400351" y="21542"/>
                  </a:lnTo>
                  <a:lnTo>
                    <a:pt x="386254" y="80999"/>
                  </a:lnTo>
                  <a:lnTo>
                    <a:pt x="355831" y="142034"/>
                  </a:lnTo>
                  <a:lnTo>
                    <a:pt x="336729" y="202924"/>
                  </a:lnTo>
                  <a:lnTo>
                    <a:pt x="315452" y="257413"/>
                  </a:lnTo>
                  <a:lnTo>
                    <a:pt x="291203" y="306727"/>
                  </a:lnTo>
                  <a:lnTo>
                    <a:pt x="267637" y="370203"/>
                  </a:lnTo>
                  <a:lnTo>
                    <a:pt x="248053" y="433626"/>
                  </a:lnTo>
                  <a:lnTo>
                    <a:pt x="230238" y="493710"/>
                  </a:lnTo>
                  <a:lnTo>
                    <a:pt x="219287" y="539849"/>
                  </a:lnTo>
                  <a:lnTo>
                    <a:pt x="216160" y="60012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5625950" y="5053679"/>
              <a:ext cx="278720" cy="546627"/>
            </a:xfrm>
            <a:custGeom>
              <a:avLst/>
              <a:gdLst/>
              <a:ahLst/>
              <a:cxnLst/>
              <a:rect l="0" t="0" r="0" b="0"/>
              <a:pathLst>
                <a:path w="278720" h="546627">
                  <a:moveTo>
                    <a:pt x="122609" y="0"/>
                  </a:moveTo>
                  <a:lnTo>
                    <a:pt x="79948" y="54114"/>
                  </a:lnTo>
                  <a:lnTo>
                    <a:pt x="62395" y="87783"/>
                  </a:lnTo>
                  <a:lnTo>
                    <a:pt x="40395" y="141082"/>
                  </a:lnTo>
                  <a:lnTo>
                    <a:pt x="21925" y="196670"/>
                  </a:lnTo>
                  <a:lnTo>
                    <a:pt x="10131" y="252711"/>
                  </a:lnTo>
                  <a:lnTo>
                    <a:pt x="0" y="315641"/>
                  </a:lnTo>
                  <a:lnTo>
                    <a:pt x="124" y="372268"/>
                  </a:lnTo>
                  <a:lnTo>
                    <a:pt x="11067" y="428253"/>
                  </a:lnTo>
                  <a:lnTo>
                    <a:pt x="39406" y="483861"/>
                  </a:lnTo>
                  <a:lnTo>
                    <a:pt x="54045" y="503998"/>
                  </a:lnTo>
                  <a:lnTo>
                    <a:pt x="82017" y="527319"/>
                  </a:lnTo>
                  <a:lnTo>
                    <a:pt x="102229" y="537740"/>
                  </a:lnTo>
                  <a:lnTo>
                    <a:pt x="152205" y="545557"/>
                  </a:lnTo>
                  <a:lnTo>
                    <a:pt x="179437" y="546626"/>
                  </a:lnTo>
                  <a:lnTo>
                    <a:pt x="200898" y="540862"/>
                  </a:lnTo>
                  <a:lnTo>
                    <a:pt x="233740" y="518098"/>
                  </a:lnTo>
                  <a:lnTo>
                    <a:pt x="261588" y="482666"/>
                  </a:lnTo>
                  <a:lnTo>
                    <a:pt x="271335" y="462522"/>
                  </a:lnTo>
                  <a:lnTo>
                    <a:pt x="278719" y="405354"/>
                  </a:lnTo>
                  <a:lnTo>
                    <a:pt x="277058" y="350907"/>
                  </a:lnTo>
                  <a:lnTo>
                    <a:pt x="270802" y="329094"/>
                  </a:lnTo>
                  <a:lnTo>
                    <a:pt x="247722" y="296027"/>
                  </a:lnTo>
                  <a:lnTo>
                    <a:pt x="241113" y="288598"/>
                  </a:lnTo>
                  <a:lnTo>
                    <a:pt x="221291" y="280344"/>
                  </a:lnTo>
                  <a:lnTo>
                    <a:pt x="209454" y="278142"/>
                  </a:lnTo>
                  <a:lnTo>
                    <a:pt x="190062" y="281936"/>
                  </a:lnTo>
                  <a:lnTo>
                    <a:pt x="165992" y="297226"/>
                  </a:lnTo>
                  <a:lnTo>
                    <a:pt x="106600" y="349662"/>
                  </a:lnTo>
                  <a:lnTo>
                    <a:pt x="76409" y="385802"/>
                  </a:lnTo>
                  <a:lnTo>
                    <a:pt x="69967" y="40008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5" name="Freeform 84"/>
          <p:cNvSpPr/>
          <p:nvPr/>
        </p:nvSpPr>
        <p:spPr>
          <a:xfrm>
            <a:off x="3181996" y="4727729"/>
            <a:ext cx="3061060" cy="1121567"/>
          </a:xfrm>
          <a:custGeom>
            <a:avLst/>
            <a:gdLst/>
            <a:ahLst/>
            <a:cxnLst/>
            <a:rect l="0" t="0" r="0" b="0"/>
            <a:pathLst>
              <a:path w="3061060" h="1121567">
                <a:moveTo>
                  <a:pt x="1071517" y="10094"/>
                </a:moveTo>
                <a:lnTo>
                  <a:pt x="1034039" y="1761"/>
                </a:lnTo>
                <a:lnTo>
                  <a:pt x="977026" y="0"/>
                </a:lnTo>
                <a:lnTo>
                  <a:pt x="925080" y="8057"/>
                </a:lnTo>
                <a:lnTo>
                  <a:pt x="867852" y="20914"/>
                </a:lnTo>
                <a:lnTo>
                  <a:pt x="806159" y="29129"/>
                </a:lnTo>
                <a:lnTo>
                  <a:pt x="757496" y="36141"/>
                </a:lnTo>
                <a:lnTo>
                  <a:pt x="706032" y="51218"/>
                </a:lnTo>
                <a:lnTo>
                  <a:pt x="643476" y="70037"/>
                </a:lnTo>
                <a:lnTo>
                  <a:pt x="594390" y="87257"/>
                </a:lnTo>
                <a:lnTo>
                  <a:pt x="538409" y="104148"/>
                </a:lnTo>
                <a:lnTo>
                  <a:pt x="487620" y="118750"/>
                </a:lnTo>
                <a:lnTo>
                  <a:pt x="425291" y="134069"/>
                </a:lnTo>
                <a:lnTo>
                  <a:pt x="366706" y="158413"/>
                </a:lnTo>
                <a:lnTo>
                  <a:pt x="310074" y="180162"/>
                </a:lnTo>
                <a:lnTo>
                  <a:pt x="254996" y="204129"/>
                </a:lnTo>
                <a:lnTo>
                  <a:pt x="198271" y="232756"/>
                </a:lnTo>
                <a:lnTo>
                  <a:pt x="140124" y="279308"/>
                </a:lnTo>
                <a:lnTo>
                  <a:pt x="79429" y="336635"/>
                </a:lnTo>
                <a:lnTo>
                  <a:pt x="36311" y="396278"/>
                </a:lnTo>
                <a:lnTo>
                  <a:pt x="17526" y="424516"/>
                </a:lnTo>
                <a:lnTo>
                  <a:pt x="3785" y="482761"/>
                </a:lnTo>
                <a:lnTo>
                  <a:pt x="0" y="533006"/>
                </a:lnTo>
                <a:lnTo>
                  <a:pt x="12425" y="588699"/>
                </a:lnTo>
                <a:lnTo>
                  <a:pt x="27009" y="637250"/>
                </a:lnTo>
                <a:lnTo>
                  <a:pt x="57908" y="679347"/>
                </a:lnTo>
                <a:lnTo>
                  <a:pt x="113448" y="736519"/>
                </a:lnTo>
                <a:lnTo>
                  <a:pt x="171622" y="785691"/>
                </a:lnTo>
                <a:lnTo>
                  <a:pt x="219440" y="817669"/>
                </a:lnTo>
                <a:lnTo>
                  <a:pt x="278683" y="846331"/>
                </a:lnTo>
                <a:lnTo>
                  <a:pt x="334101" y="874989"/>
                </a:lnTo>
                <a:lnTo>
                  <a:pt x="395442" y="902564"/>
                </a:lnTo>
                <a:lnTo>
                  <a:pt x="457274" y="922242"/>
                </a:lnTo>
                <a:lnTo>
                  <a:pt x="518623" y="940069"/>
                </a:lnTo>
                <a:lnTo>
                  <a:pt x="574655" y="954142"/>
                </a:lnTo>
                <a:lnTo>
                  <a:pt x="637716" y="968186"/>
                </a:lnTo>
                <a:lnTo>
                  <a:pt x="701168" y="982225"/>
                </a:lnTo>
                <a:lnTo>
                  <a:pt x="752644" y="992754"/>
                </a:lnTo>
                <a:lnTo>
                  <a:pt x="804940" y="1003283"/>
                </a:lnTo>
                <a:lnTo>
                  <a:pt x="857481" y="1008222"/>
                </a:lnTo>
                <a:lnTo>
                  <a:pt x="914334" y="1017127"/>
                </a:lnTo>
                <a:lnTo>
                  <a:pt x="969572" y="1020903"/>
                </a:lnTo>
                <a:lnTo>
                  <a:pt x="1030392" y="1027741"/>
                </a:lnTo>
                <a:lnTo>
                  <a:pt x="1092867" y="1030287"/>
                </a:lnTo>
                <a:lnTo>
                  <a:pt x="1155831" y="1032211"/>
                </a:lnTo>
                <a:lnTo>
                  <a:pt x="1197897" y="1036807"/>
                </a:lnTo>
                <a:lnTo>
                  <a:pt x="1243109" y="1039629"/>
                </a:lnTo>
                <a:lnTo>
                  <a:pt x="1302123" y="1044338"/>
                </a:lnTo>
                <a:lnTo>
                  <a:pt x="1351194" y="1050022"/>
                </a:lnTo>
                <a:lnTo>
                  <a:pt x="1403948" y="1051706"/>
                </a:lnTo>
                <a:lnTo>
                  <a:pt x="1458106" y="1057865"/>
                </a:lnTo>
                <a:lnTo>
                  <a:pt x="1508545" y="1061439"/>
                </a:lnTo>
                <a:lnTo>
                  <a:pt x="1570491" y="1063817"/>
                </a:lnTo>
                <a:lnTo>
                  <a:pt x="1627094" y="1071219"/>
                </a:lnTo>
                <a:lnTo>
                  <a:pt x="1678329" y="1075924"/>
                </a:lnTo>
                <a:lnTo>
                  <a:pt x="1729385" y="1081608"/>
                </a:lnTo>
                <a:lnTo>
                  <a:pt x="1792086" y="1086412"/>
                </a:lnTo>
                <a:lnTo>
                  <a:pt x="1837476" y="1090922"/>
                </a:lnTo>
                <a:lnTo>
                  <a:pt x="1898982" y="1094631"/>
                </a:lnTo>
                <a:lnTo>
                  <a:pt x="1945672" y="1101449"/>
                </a:lnTo>
                <a:lnTo>
                  <a:pt x="2006949" y="1103989"/>
                </a:lnTo>
                <a:lnTo>
                  <a:pt x="2065529" y="1104741"/>
                </a:lnTo>
                <a:lnTo>
                  <a:pt x="2110305" y="1104917"/>
                </a:lnTo>
                <a:lnTo>
                  <a:pt x="2159194" y="1110605"/>
                </a:lnTo>
                <a:lnTo>
                  <a:pt x="2212675" y="1114111"/>
                </a:lnTo>
                <a:lnTo>
                  <a:pt x="2272974" y="1115149"/>
                </a:lnTo>
                <a:lnTo>
                  <a:pt x="2331016" y="1121566"/>
                </a:lnTo>
                <a:lnTo>
                  <a:pt x="2385634" y="1117114"/>
                </a:lnTo>
                <a:lnTo>
                  <a:pt x="2439645" y="1116039"/>
                </a:lnTo>
                <a:lnTo>
                  <a:pt x="2499119" y="1110087"/>
                </a:lnTo>
                <a:lnTo>
                  <a:pt x="2559133" y="1104882"/>
                </a:lnTo>
                <a:lnTo>
                  <a:pt x="2613449" y="1093802"/>
                </a:lnTo>
                <a:lnTo>
                  <a:pt x="2662734" y="1083786"/>
                </a:lnTo>
                <a:lnTo>
                  <a:pt x="2726200" y="1069920"/>
                </a:lnTo>
                <a:lnTo>
                  <a:pt x="2789620" y="1049291"/>
                </a:lnTo>
                <a:lnTo>
                  <a:pt x="2844200" y="1023723"/>
                </a:lnTo>
                <a:lnTo>
                  <a:pt x="2902601" y="977711"/>
                </a:lnTo>
                <a:lnTo>
                  <a:pt x="2963450" y="915457"/>
                </a:lnTo>
                <a:lnTo>
                  <a:pt x="3013693" y="852366"/>
                </a:lnTo>
                <a:lnTo>
                  <a:pt x="3043335" y="798561"/>
                </a:lnTo>
                <a:lnTo>
                  <a:pt x="3055529" y="759741"/>
                </a:lnTo>
                <a:lnTo>
                  <a:pt x="3060242" y="701582"/>
                </a:lnTo>
                <a:lnTo>
                  <a:pt x="3061059" y="651327"/>
                </a:lnTo>
                <a:lnTo>
                  <a:pt x="3058910" y="619131"/>
                </a:lnTo>
                <a:lnTo>
                  <a:pt x="3041586" y="566746"/>
                </a:lnTo>
                <a:lnTo>
                  <a:pt x="3020964" y="517274"/>
                </a:lnTo>
                <a:lnTo>
                  <a:pt x="2987462" y="463058"/>
                </a:lnTo>
                <a:lnTo>
                  <a:pt x="2942449" y="408003"/>
                </a:lnTo>
                <a:lnTo>
                  <a:pt x="2880771" y="351005"/>
                </a:lnTo>
                <a:lnTo>
                  <a:pt x="2821226" y="315485"/>
                </a:lnTo>
                <a:lnTo>
                  <a:pt x="2785129" y="297503"/>
                </a:lnTo>
                <a:lnTo>
                  <a:pt x="2731010" y="280946"/>
                </a:lnTo>
                <a:lnTo>
                  <a:pt x="2675259" y="258005"/>
                </a:lnTo>
                <a:lnTo>
                  <a:pt x="2616067" y="234063"/>
                </a:lnTo>
                <a:lnTo>
                  <a:pt x="2565633" y="221515"/>
                </a:lnTo>
                <a:lnTo>
                  <a:pt x="2513645" y="210388"/>
                </a:lnTo>
                <a:lnTo>
                  <a:pt x="2461197" y="199682"/>
                </a:lnTo>
                <a:lnTo>
                  <a:pt x="2405492" y="192221"/>
                </a:lnTo>
                <a:lnTo>
                  <a:pt x="2344533" y="186890"/>
                </a:lnTo>
                <a:lnTo>
                  <a:pt x="2285138" y="181022"/>
                </a:lnTo>
                <a:lnTo>
                  <a:pt x="2227374" y="176163"/>
                </a:lnTo>
                <a:lnTo>
                  <a:pt x="2165806" y="170434"/>
                </a:lnTo>
                <a:lnTo>
                  <a:pt x="2103110" y="165617"/>
                </a:lnTo>
                <a:lnTo>
                  <a:pt x="2040079" y="159901"/>
                </a:lnTo>
                <a:lnTo>
                  <a:pt x="1976949" y="158207"/>
                </a:lnTo>
                <a:lnTo>
                  <a:pt x="1913791" y="157705"/>
                </a:lnTo>
                <a:lnTo>
                  <a:pt x="1853743" y="157556"/>
                </a:lnTo>
                <a:lnTo>
                  <a:pt x="1795787" y="157512"/>
                </a:lnTo>
                <a:lnTo>
                  <a:pt x="1743520" y="154380"/>
                </a:lnTo>
                <a:lnTo>
                  <a:pt x="1696448" y="149162"/>
                </a:lnTo>
                <a:lnTo>
                  <a:pt x="1638047" y="144496"/>
                </a:lnTo>
                <a:lnTo>
                  <a:pt x="1576289" y="138825"/>
                </a:lnTo>
                <a:lnTo>
                  <a:pt x="1522896" y="134025"/>
                </a:lnTo>
                <a:lnTo>
                  <a:pt x="1475490" y="128313"/>
                </a:lnTo>
                <a:lnTo>
                  <a:pt x="1416990" y="126621"/>
                </a:lnTo>
                <a:lnTo>
                  <a:pt x="1358323" y="126119"/>
                </a:lnTo>
                <a:lnTo>
                  <a:pt x="1303896" y="122851"/>
                </a:lnTo>
                <a:lnTo>
                  <a:pt x="1247604" y="117593"/>
                </a:lnTo>
                <a:lnTo>
                  <a:pt x="1186472" y="112916"/>
                </a:lnTo>
                <a:lnTo>
                  <a:pt x="1123905" y="107240"/>
                </a:lnTo>
                <a:lnTo>
                  <a:pt x="1080762" y="104743"/>
                </a:lnTo>
                <a:lnTo>
                  <a:pt x="1034291" y="99734"/>
                </a:lnTo>
                <a:lnTo>
                  <a:pt x="989462" y="96728"/>
                </a:lnTo>
                <a:lnTo>
                  <a:pt x="946140" y="94222"/>
                </a:lnTo>
                <a:lnTo>
                  <a:pt x="884630" y="87404"/>
                </a:lnTo>
                <a:lnTo>
                  <a:pt x="832219" y="84864"/>
                </a:lnTo>
                <a:lnTo>
                  <a:pt x="768727" y="84111"/>
                </a:lnTo>
                <a:lnTo>
                  <a:pt x="709283" y="83857"/>
                </a:lnTo>
                <a:lnTo>
                  <a:pt x="692491" y="83794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1120494" y="181734"/>
            <a:ext cx="5302761" cy="785600"/>
            <a:chOff x="1120494" y="181734"/>
            <a:chExt cx="5302761" cy="785600"/>
          </a:xfrm>
        </p:grpSpPr>
        <p:sp>
          <p:nvSpPr>
            <p:cNvPr id="2" name="Freeform 1"/>
            <p:cNvSpPr/>
            <p:nvPr/>
          </p:nvSpPr>
          <p:spPr>
            <a:xfrm>
              <a:off x="1120494" y="181734"/>
              <a:ext cx="479838" cy="738199"/>
            </a:xfrm>
            <a:custGeom>
              <a:avLst/>
              <a:gdLst/>
              <a:ahLst/>
              <a:cxnLst/>
              <a:rect l="0" t="0" r="0" b="0"/>
              <a:pathLst>
                <a:path w="479838" h="738199">
                  <a:moveTo>
                    <a:pt x="163982" y="7778"/>
                  </a:moveTo>
                  <a:lnTo>
                    <a:pt x="135301" y="62823"/>
                  </a:lnTo>
                  <a:lnTo>
                    <a:pt x="109368" y="122291"/>
                  </a:lnTo>
                  <a:lnTo>
                    <a:pt x="82152" y="176063"/>
                  </a:lnTo>
                  <a:lnTo>
                    <a:pt x="77843" y="186649"/>
                  </a:lnTo>
                  <a:lnTo>
                    <a:pt x="72631" y="191366"/>
                  </a:lnTo>
                  <a:lnTo>
                    <a:pt x="66817" y="192171"/>
                  </a:lnTo>
                  <a:lnTo>
                    <a:pt x="60601" y="190369"/>
                  </a:lnTo>
                  <a:lnTo>
                    <a:pt x="57627" y="184487"/>
                  </a:lnTo>
                  <a:lnTo>
                    <a:pt x="57442" y="165474"/>
                  </a:lnTo>
                  <a:lnTo>
                    <a:pt x="82306" y="102515"/>
                  </a:lnTo>
                  <a:lnTo>
                    <a:pt x="99098" y="70943"/>
                  </a:lnTo>
                  <a:lnTo>
                    <a:pt x="148638" y="22432"/>
                  </a:lnTo>
                  <a:lnTo>
                    <a:pt x="181793" y="6531"/>
                  </a:lnTo>
                  <a:lnTo>
                    <a:pt x="226841" y="0"/>
                  </a:lnTo>
                  <a:lnTo>
                    <a:pt x="257040" y="7831"/>
                  </a:lnTo>
                  <a:lnTo>
                    <a:pt x="303377" y="35865"/>
                  </a:lnTo>
                  <a:lnTo>
                    <a:pt x="349591" y="96099"/>
                  </a:lnTo>
                  <a:lnTo>
                    <a:pt x="365337" y="124805"/>
                  </a:lnTo>
                  <a:lnTo>
                    <a:pt x="381137" y="182756"/>
                  </a:lnTo>
                  <a:lnTo>
                    <a:pt x="390801" y="234449"/>
                  </a:lnTo>
                  <a:lnTo>
                    <a:pt x="393015" y="290189"/>
                  </a:lnTo>
                  <a:lnTo>
                    <a:pt x="383875" y="351602"/>
                  </a:lnTo>
                  <a:lnTo>
                    <a:pt x="377314" y="403670"/>
                  </a:lnTo>
                  <a:lnTo>
                    <a:pt x="369509" y="457596"/>
                  </a:lnTo>
                  <a:lnTo>
                    <a:pt x="348296" y="516515"/>
                  </a:lnTo>
                  <a:lnTo>
                    <a:pt x="320257" y="575375"/>
                  </a:lnTo>
                  <a:lnTo>
                    <a:pt x="302833" y="602034"/>
                  </a:lnTo>
                  <a:lnTo>
                    <a:pt x="245587" y="660624"/>
                  </a:lnTo>
                  <a:lnTo>
                    <a:pt x="198544" y="704287"/>
                  </a:lnTo>
                  <a:lnTo>
                    <a:pt x="145636" y="728284"/>
                  </a:lnTo>
                  <a:lnTo>
                    <a:pt x="104084" y="738198"/>
                  </a:lnTo>
                  <a:lnTo>
                    <a:pt x="51242" y="732253"/>
                  </a:lnTo>
                  <a:lnTo>
                    <a:pt x="39689" y="729407"/>
                  </a:lnTo>
                  <a:lnTo>
                    <a:pt x="20613" y="716887"/>
                  </a:lnTo>
                  <a:lnTo>
                    <a:pt x="12251" y="708635"/>
                  </a:lnTo>
                  <a:lnTo>
                    <a:pt x="2960" y="686988"/>
                  </a:lnTo>
                  <a:lnTo>
                    <a:pt x="0" y="661769"/>
                  </a:lnTo>
                  <a:lnTo>
                    <a:pt x="10616" y="599153"/>
                  </a:lnTo>
                  <a:lnTo>
                    <a:pt x="23290" y="580227"/>
                  </a:lnTo>
                  <a:lnTo>
                    <a:pt x="54433" y="549014"/>
                  </a:lnTo>
                  <a:lnTo>
                    <a:pt x="75129" y="540786"/>
                  </a:lnTo>
                  <a:lnTo>
                    <a:pt x="126544" y="535504"/>
                  </a:lnTo>
                  <a:lnTo>
                    <a:pt x="181760" y="542866"/>
                  </a:lnTo>
                  <a:lnTo>
                    <a:pt x="237727" y="558705"/>
                  </a:lnTo>
                  <a:lnTo>
                    <a:pt x="293843" y="578427"/>
                  </a:lnTo>
                  <a:lnTo>
                    <a:pt x="343922" y="593588"/>
                  </a:lnTo>
                  <a:lnTo>
                    <a:pt x="404593" y="604729"/>
                  </a:lnTo>
                  <a:lnTo>
                    <a:pt x="444675" y="603843"/>
                  </a:lnTo>
                  <a:lnTo>
                    <a:pt x="479837" y="59737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688185" y="236371"/>
              <a:ext cx="411822" cy="656277"/>
            </a:xfrm>
            <a:custGeom>
              <a:avLst/>
              <a:gdLst/>
              <a:ahLst/>
              <a:cxnLst/>
              <a:rect l="0" t="0" r="0" b="0"/>
              <a:pathLst>
                <a:path w="411822" h="656277">
                  <a:moveTo>
                    <a:pt x="343815" y="5784"/>
                  </a:moveTo>
                  <a:lnTo>
                    <a:pt x="301123" y="8903"/>
                  </a:lnTo>
                  <a:lnTo>
                    <a:pt x="239407" y="15337"/>
                  </a:lnTo>
                  <a:lnTo>
                    <a:pt x="177265" y="13000"/>
                  </a:lnTo>
                  <a:lnTo>
                    <a:pt x="119583" y="7209"/>
                  </a:lnTo>
                  <a:lnTo>
                    <a:pt x="57063" y="0"/>
                  </a:lnTo>
                  <a:lnTo>
                    <a:pt x="31536" y="2433"/>
                  </a:lnTo>
                  <a:lnTo>
                    <a:pt x="22155" y="8230"/>
                  </a:lnTo>
                  <a:lnTo>
                    <a:pt x="8612" y="27148"/>
                  </a:lnTo>
                  <a:lnTo>
                    <a:pt x="0" y="64107"/>
                  </a:lnTo>
                  <a:lnTo>
                    <a:pt x="4326" y="118517"/>
                  </a:lnTo>
                  <a:lnTo>
                    <a:pt x="9513" y="177444"/>
                  </a:lnTo>
                  <a:lnTo>
                    <a:pt x="11966" y="224712"/>
                  </a:lnTo>
                  <a:lnTo>
                    <a:pt x="11522" y="268353"/>
                  </a:lnTo>
                  <a:lnTo>
                    <a:pt x="13635" y="295617"/>
                  </a:lnTo>
                  <a:lnTo>
                    <a:pt x="10587" y="323677"/>
                  </a:lnTo>
                  <a:lnTo>
                    <a:pt x="11699" y="322998"/>
                  </a:lnTo>
                  <a:lnTo>
                    <a:pt x="17223" y="314054"/>
                  </a:lnTo>
                  <a:lnTo>
                    <a:pt x="46404" y="282498"/>
                  </a:lnTo>
                  <a:lnTo>
                    <a:pt x="72419" y="267408"/>
                  </a:lnTo>
                  <a:lnTo>
                    <a:pt x="134478" y="259645"/>
                  </a:lnTo>
                  <a:lnTo>
                    <a:pt x="189640" y="264290"/>
                  </a:lnTo>
                  <a:lnTo>
                    <a:pt x="244427" y="277642"/>
                  </a:lnTo>
                  <a:lnTo>
                    <a:pt x="301091" y="308277"/>
                  </a:lnTo>
                  <a:lnTo>
                    <a:pt x="342524" y="336980"/>
                  </a:lnTo>
                  <a:lnTo>
                    <a:pt x="381787" y="385444"/>
                  </a:lnTo>
                  <a:lnTo>
                    <a:pt x="389937" y="409268"/>
                  </a:lnTo>
                  <a:lnTo>
                    <a:pt x="404004" y="468099"/>
                  </a:lnTo>
                  <a:lnTo>
                    <a:pt x="411821" y="500345"/>
                  </a:lnTo>
                  <a:lnTo>
                    <a:pt x="409915" y="521557"/>
                  </a:lnTo>
                  <a:lnTo>
                    <a:pt x="402048" y="539563"/>
                  </a:lnTo>
                  <a:lnTo>
                    <a:pt x="370071" y="584650"/>
                  </a:lnTo>
                  <a:lnTo>
                    <a:pt x="317827" y="628979"/>
                  </a:lnTo>
                  <a:lnTo>
                    <a:pt x="260555" y="650873"/>
                  </a:lnTo>
                  <a:lnTo>
                    <a:pt x="222699" y="656276"/>
                  </a:lnTo>
                  <a:lnTo>
                    <a:pt x="169155" y="649696"/>
                  </a:lnTo>
                  <a:lnTo>
                    <a:pt x="107168" y="628153"/>
                  </a:lnTo>
                  <a:lnTo>
                    <a:pt x="49742" y="603407"/>
                  </a:lnTo>
                  <a:lnTo>
                    <a:pt x="6903" y="58485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225843" y="231626"/>
              <a:ext cx="155942" cy="132457"/>
            </a:xfrm>
            <a:custGeom>
              <a:avLst/>
              <a:gdLst/>
              <a:ahLst/>
              <a:cxnLst/>
              <a:rect l="0" t="0" r="0" b="0"/>
              <a:pathLst>
                <a:path w="155942" h="132457">
                  <a:moveTo>
                    <a:pt x="90426" y="0"/>
                  </a:moveTo>
                  <a:lnTo>
                    <a:pt x="47734" y="3120"/>
                  </a:lnTo>
                  <a:lnTo>
                    <a:pt x="37398" y="5590"/>
                  </a:lnTo>
                  <a:lnTo>
                    <a:pt x="19675" y="17692"/>
                  </a:lnTo>
                  <a:lnTo>
                    <a:pt x="11673" y="25833"/>
                  </a:lnTo>
                  <a:lnTo>
                    <a:pt x="2782" y="47356"/>
                  </a:lnTo>
                  <a:lnTo>
                    <a:pt x="0" y="71350"/>
                  </a:lnTo>
                  <a:lnTo>
                    <a:pt x="2664" y="93713"/>
                  </a:lnTo>
                  <a:lnTo>
                    <a:pt x="13986" y="112230"/>
                  </a:lnTo>
                  <a:lnTo>
                    <a:pt x="21918" y="120444"/>
                  </a:lnTo>
                  <a:lnTo>
                    <a:pt x="46330" y="129570"/>
                  </a:lnTo>
                  <a:lnTo>
                    <a:pt x="74337" y="132456"/>
                  </a:lnTo>
                  <a:lnTo>
                    <a:pt x="98483" y="129840"/>
                  </a:lnTo>
                  <a:lnTo>
                    <a:pt x="131808" y="116200"/>
                  </a:lnTo>
                  <a:lnTo>
                    <a:pt x="147033" y="100778"/>
                  </a:lnTo>
                  <a:lnTo>
                    <a:pt x="152730" y="91752"/>
                  </a:lnTo>
                  <a:lnTo>
                    <a:pt x="155941" y="72364"/>
                  </a:lnTo>
                  <a:lnTo>
                    <a:pt x="155160" y="62281"/>
                  </a:lnTo>
                  <a:lnTo>
                    <a:pt x="151129" y="54389"/>
                  </a:lnTo>
                  <a:lnTo>
                    <a:pt x="137292" y="42501"/>
                  </a:lnTo>
                  <a:lnTo>
                    <a:pt x="111483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242570" y="284269"/>
              <a:ext cx="305327" cy="621182"/>
            </a:xfrm>
            <a:custGeom>
              <a:avLst/>
              <a:gdLst/>
              <a:ahLst/>
              <a:cxnLst/>
              <a:rect l="0" t="0" r="0" b="0"/>
              <a:pathLst>
                <a:path w="305327" h="621182">
                  <a:moveTo>
                    <a:pt x="305326" y="0"/>
                  </a:moveTo>
                  <a:lnTo>
                    <a:pt x="269409" y="56215"/>
                  </a:lnTo>
                  <a:lnTo>
                    <a:pt x="241993" y="114786"/>
                  </a:lnTo>
                  <a:lnTo>
                    <a:pt x="219636" y="166173"/>
                  </a:lnTo>
                  <a:lnTo>
                    <a:pt x="189484" y="224590"/>
                  </a:lnTo>
                  <a:lnTo>
                    <a:pt x="165866" y="283343"/>
                  </a:lnTo>
                  <a:lnTo>
                    <a:pt x="139186" y="336790"/>
                  </a:lnTo>
                  <a:lnTo>
                    <a:pt x="117700" y="390180"/>
                  </a:lnTo>
                  <a:lnTo>
                    <a:pt x="97785" y="439913"/>
                  </a:lnTo>
                  <a:lnTo>
                    <a:pt x="70095" y="500714"/>
                  </a:lnTo>
                  <a:lnTo>
                    <a:pt x="42095" y="554665"/>
                  </a:lnTo>
                  <a:lnTo>
                    <a:pt x="6237" y="606315"/>
                  </a:lnTo>
                  <a:lnTo>
                    <a:pt x="0" y="62118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365903" y="779108"/>
              <a:ext cx="141527" cy="134016"/>
            </a:xfrm>
            <a:custGeom>
              <a:avLst/>
              <a:gdLst/>
              <a:ahLst/>
              <a:cxnLst/>
              <a:rect l="0" t="0" r="0" b="0"/>
              <a:pathLst>
                <a:path w="141527" h="134016">
                  <a:moveTo>
                    <a:pt x="97765" y="21057"/>
                  </a:moveTo>
                  <a:lnTo>
                    <a:pt x="80997" y="15468"/>
                  </a:lnTo>
                  <a:lnTo>
                    <a:pt x="63406" y="15844"/>
                  </a:lnTo>
                  <a:lnTo>
                    <a:pt x="45060" y="21080"/>
                  </a:lnTo>
                  <a:lnTo>
                    <a:pt x="29107" y="31206"/>
                  </a:lnTo>
                  <a:lnTo>
                    <a:pt x="17337" y="46625"/>
                  </a:lnTo>
                  <a:lnTo>
                    <a:pt x="250" y="85119"/>
                  </a:lnTo>
                  <a:lnTo>
                    <a:pt x="0" y="94181"/>
                  </a:lnTo>
                  <a:lnTo>
                    <a:pt x="5960" y="110489"/>
                  </a:lnTo>
                  <a:lnTo>
                    <a:pt x="19528" y="122416"/>
                  </a:lnTo>
                  <a:lnTo>
                    <a:pt x="38427" y="130446"/>
                  </a:lnTo>
                  <a:lnTo>
                    <a:pt x="62424" y="134015"/>
                  </a:lnTo>
                  <a:lnTo>
                    <a:pt x="85567" y="129363"/>
                  </a:lnTo>
                  <a:lnTo>
                    <a:pt x="115208" y="113589"/>
                  </a:lnTo>
                  <a:lnTo>
                    <a:pt x="130084" y="99617"/>
                  </a:lnTo>
                  <a:lnTo>
                    <a:pt x="140595" y="81709"/>
                  </a:lnTo>
                  <a:lnTo>
                    <a:pt x="141526" y="72020"/>
                  </a:lnTo>
                  <a:lnTo>
                    <a:pt x="136321" y="51896"/>
                  </a:lnTo>
                  <a:lnTo>
                    <a:pt x="115086" y="19957"/>
                  </a:lnTo>
                  <a:lnTo>
                    <a:pt x="9776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070974" y="694880"/>
              <a:ext cx="201059" cy="200083"/>
            </a:xfrm>
            <a:custGeom>
              <a:avLst/>
              <a:gdLst/>
              <a:ahLst/>
              <a:cxnLst/>
              <a:rect l="0" t="0" r="0" b="0"/>
              <a:pathLst>
                <a:path w="201059" h="200083">
                  <a:moveTo>
                    <a:pt x="129689" y="10529"/>
                  </a:moveTo>
                  <a:lnTo>
                    <a:pt x="112921" y="4940"/>
                  </a:lnTo>
                  <a:lnTo>
                    <a:pt x="95331" y="5315"/>
                  </a:lnTo>
                  <a:lnTo>
                    <a:pt x="76984" y="10551"/>
                  </a:lnTo>
                  <a:lnTo>
                    <a:pt x="38896" y="39532"/>
                  </a:lnTo>
                  <a:lnTo>
                    <a:pt x="11626" y="75269"/>
                  </a:lnTo>
                  <a:lnTo>
                    <a:pt x="1957" y="95454"/>
                  </a:lnTo>
                  <a:lnTo>
                    <a:pt x="0" y="119243"/>
                  </a:lnTo>
                  <a:lnTo>
                    <a:pt x="8275" y="167054"/>
                  </a:lnTo>
                  <a:lnTo>
                    <a:pt x="20745" y="185771"/>
                  </a:lnTo>
                  <a:lnTo>
                    <a:pt x="28984" y="194037"/>
                  </a:lnTo>
                  <a:lnTo>
                    <a:pt x="39155" y="198378"/>
                  </a:lnTo>
                  <a:lnTo>
                    <a:pt x="62936" y="200082"/>
                  </a:lnTo>
                  <a:lnTo>
                    <a:pt x="115160" y="190474"/>
                  </a:lnTo>
                  <a:lnTo>
                    <a:pt x="157365" y="167260"/>
                  </a:lnTo>
                  <a:lnTo>
                    <a:pt x="172405" y="152717"/>
                  </a:lnTo>
                  <a:lnTo>
                    <a:pt x="195525" y="104599"/>
                  </a:lnTo>
                  <a:lnTo>
                    <a:pt x="201058" y="67907"/>
                  </a:lnTo>
                  <a:lnTo>
                    <a:pt x="196114" y="47339"/>
                  </a:lnTo>
                  <a:lnTo>
                    <a:pt x="173876" y="15070"/>
                  </a:lnTo>
                  <a:lnTo>
                    <a:pt x="160636" y="6698"/>
                  </a:lnTo>
                  <a:lnTo>
                    <a:pt x="14021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307065" y="373979"/>
              <a:ext cx="146283" cy="478830"/>
            </a:xfrm>
            <a:custGeom>
              <a:avLst/>
              <a:gdLst/>
              <a:ahLst/>
              <a:cxnLst/>
              <a:rect l="0" t="0" r="0" b="0"/>
              <a:pathLst>
                <a:path w="146283" h="478830">
                  <a:moveTo>
                    <a:pt x="125225" y="478829"/>
                  </a:moveTo>
                  <a:lnTo>
                    <a:pt x="107266" y="424954"/>
                  </a:lnTo>
                  <a:lnTo>
                    <a:pt x="79349" y="361737"/>
                  </a:lnTo>
                  <a:lnTo>
                    <a:pt x="62697" y="309427"/>
                  </a:lnTo>
                  <a:lnTo>
                    <a:pt x="48143" y="254034"/>
                  </a:lnTo>
                  <a:lnTo>
                    <a:pt x="32833" y="198032"/>
                  </a:lnTo>
                  <a:lnTo>
                    <a:pt x="11611" y="145029"/>
                  </a:lnTo>
                  <a:lnTo>
                    <a:pt x="4540" y="119903"/>
                  </a:lnTo>
                  <a:lnTo>
                    <a:pt x="0" y="59233"/>
                  </a:lnTo>
                  <a:lnTo>
                    <a:pt x="1719" y="32639"/>
                  </a:lnTo>
                  <a:lnTo>
                    <a:pt x="10282" y="13020"/>
                  </a:lnTo>
                  <a:lnTo>
                    <a:pt x="18181" y="6853"/>
                  </a:lnTo>
                  <a:lnTo>
                    <a:pt x="39435" y="0"/>
                  </a:lnTo>
                  <a:lnTo>
                    <a:pt x="83298" y="1731"/>
                  </a:lnTo>
                  <a:lnTo>
                    <a:pt x="146282" y="2610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327005" y="642238"/>
              <a:ext cx="157928" cy="31586"/>
            </a:xfrm>
            <a:custGeom>
              <a:avLst/>
              <a:gdLst/>
              <a:ahLst/>
              <a:cxnLst/>
              <a:rect l="0" t="0" r="0" b="0"/>
              <a:pathLst>
                <a:path w="157928" h="31586">
                  <a:moveTo>
                    <a:pt x="157927" y="0"/>
                  </a:moveTo>
                  <a:lnTo>
                    <a:pt x="99311" y="14654"/>
                  </a:lnTo>
                  <a:lnTo>
                    <a:pt x="39594" y="28547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028289" y="579067"/>
              <a:ext cx="462062" cy="361069"/>
            </a:xfrm>
            <a:custGeom>
              <a:avLst/>
              <a:gdLst/>
              <a:ahLst/>
              <a:cxnLst/>
              <a:rect l="0" t="0" r="0" b="0"/>
              <a:pathLst>
                <a:path w="462062" h="361069">
                  <a:moveTo>
                    <a:pt x="14654" y="10528"/>
                  </a:moveTo>
                  <a:lnTo>
                    <a:pt x="0" y="65669"/>
                  </a:lnTo>
                  <a:lnTo>
                    <a:pt x="3267" y="122633"/>
                  </a:lnTo>
                  <a:lnTo>
                    <a:pt x="18297" y="178945"/>
                  </a:lnTo>
                  <a:lnTo>
                    <a:pt x="41823" y="240764"/>
                  </a:lnTo>
                  <a:lnTo>
                    <a:pt x="54159" y="272159"/>
                  </a:lnTo>
                  <a:lnTo>
                    <a:pt x="85425" y="311675"/>
                  </a:lnTo>
                  <a:lnTo>
                    <a:pt x="93420" y="315408"/>
                  </a:lnTo>
                  <a:lnTo>
                    <a:pt x="111662" y="316436"/>
                  </a:lnTo>
                  <a:lnTo>
                    <a:pt x="141663" y="304849"/>
                  </a:lnTo>
                  <a:lnTo>
                    <a:pt x="156111" y="289906"/>
                  </a:lnTo>
                  <a:lnTo>
                    <a:pt x="182588" y="231197"/>
                  </a:lnTo>
                  <a:lnTo>
                    <a:pt x="186271" y="220812"/>
                  </a:lnTo>
                  <a:lnTo>
                    <a:pt x="188727" y="218568"/>
                  </a:lnTo>
                  <a:lnTo>
                    <a:pt x="190364" y="221751"/>
                  </a:lnTo>
                  <a:lnTo>
                    <a:pt x="208101" y="284924"/>
                  </a:lnTo>
                  <a:lnTo>
                    <a:pt x="218331" y="316049"/>
                  </a:lnTo>
                  <a:lnTo>
                    <a:pt x="231519" y="333878"/>
                  </a:lnTo>
                  <a:lnTo>
                    <a:pt x="250248" y="348432"/>
                  </a:lnTo>
                  <a:lnTo>
                    <a:pt x="274170" y="358799"/>
                  </a:lnTo>
                  <a:lnTo>
                    <a:pt x="297281" y="361068"/>
                  </a:lnTo>
                  <a:lnTo>
                    <a:pt x="318080" y="357006"/>
                  </a:lnTo>
                  <a:lnTo>
                    <a:pt x="344114" y="340396"/>
                  </a:lnTo>
                  <a:lnTo>
                    <a:pt x="403308" y="282481"/>
                  </a:lnTo>
                  <a:lnTo>
                    <a:pt x="434923" y="230580"/>
                  </a:lnTo>
                  <a:lnTo>
                    <a:pt x="447105" y="203086"/>
                  </a:lnTo>
                  <a:lnTo>
                    <a:pt x="458045" y="147307"/>
                  </a:lnTo>
                  <a:lnTo>
                    <a:pt x="462061" y="120452"/>
                  </a:lnTo>
                  <a:lnTo>
                    <a:pt x="455107" y="68377"/>
                  </a:lnTo>
                  <a:lnTo>
                    <a:pt x="445805" y="28838"/>
                  </a:lnTo>
                  <a:lnTo>
                    <a:pt x="43579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537782" y="368497"/>
              <a:ext cx="263213" cy="558011"/>
            </a:xfrm>
            <a:custGeom>
              <a:avLst/>
              <a:gdLst/>
              <a:ahLst/>
              <a:cxnLst/>
              <a:rect l="0" t="0" r="0" b="0"/>
              <a:pathLst>
                <a:path w="263213" h="558011">
                  <a:moveTo>
                    <a:pt x="0" y="0"/>
                  </a:moveTo>
                  <a:lnTo>
                    <a:pt x="0" y="60383"/>
                  </a:lnTo>
                  <a:lnTo>
                    <a:pt x="5589" y="121632"/>
                  </a:lnTo>
                  <a:lnTo>
                    <a:pt x="10723" y="174761"/>
                  </a:lnTo>
                  <a:lnTo>
                    <a:pt x="25054" y="231071"/>
                  </a:lnTo>
                  <a:lnTo>
                    <a:pt x="29650" y="279815"/>
                  </a:lnTo>
                  <a:lnTo>
                    <a:pt x="38439" y="337462"/>
                  </a:lnTo>
                  <a:lnTo>
                    <a:pt x="41025" y="390497"/>
                  </a:lnTo>
                  <a:lnTo>
                    <a:pt x="45018" y="451525"/>
                  </a:lnTo>
                  <a:lnTo>
                    <a:pt x="51639" y="513399"/>
                  </a:lnTo>
                  <a:lnTo>
                    <a:pt x="52584" y="450525"/>
                  </a:lnTo>
                  <a:lnTo>
                    <a:pt x="52631" y="396139"/>
                  </a:lnTo>
                  <a:lnTo>
                    <a:pt x="64094" y="337779"/>
                  </a:lnTo>
                  <a:lnTo>
                    <a:pt x="71770" y="317410"/>
                  </a:lnTo>
                  <a:lnTo>
                    <a:pt x="82981" y="300558"/>
                  </a:lnTo>
                  <a:lnTo>
                    <a:pt x="91585" y="295129"/>
                  </a:lnTo>
                  <a:lnTo>
                    <a:pt x="113624" y="289096"/>
                  </a:lnTo>
                  <a:lnTo>
                    <a:pt x="146751" y="291289"/>
                  </a:lnTo>
                  <a:lnTo>
                    <a:pt x="168168" y="302597"/>
                  </a:lnTo>
                  <a:lnTo>
                    <a:pt x="196837" y="328694"/>
                  </a:lnTo>
                  <a:lnTo>
                    <a:pt x="233545" y="380500"/>
                  </a:lnTo>
                  <a:lnTo>
                    <a:pt x="255522" y="440773"/>
                  </a:lnTo>
                  <a:lnTo>
                    <a:pt x="261693" y="499671"/>
                  </a:lnTo>
                  <a:lnTo>
                    <a:pt x="263212" y="55801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877414" y="697725"/>
              <a:ext cx="281550" cy="231111"/>
            </a:xfrm>
            <a:custGeom>
              <a:avLst/>
              <a:gdLst/>
              <a:ahLst/>
              <a:cxnLst/>
              <a:rect l="0" t="0" r="0" b="0"/>
              <a:pathLst>
                <a:path w="281550" h="231111">
                  <a:moveTo>
                    <a:pt x="176265" y="70855"/>
                  </a:moveTo>
                  <a:lnTo>
                    <a:pt x="166689" y="39573"/>
                  </a:lnTo>
                  <a:lnTo>
                    <a:pt x="156021" y="23416"/>
                  </a:lnTo>
                  <a:lnTo>
                    <a:pt x="140361" y="11557"/>
                  </a:lnTo>
                  <a:lnTo>
                    <a:pt x="120533" y="3556"/>
                  </a:lnTo>
                  <a:lnTo>
                    <a:pt x="96123" y="0"/>
                  </a:lnTo>
                  <a:lnTo>
                    <a:pt x="72796" y="4659"/>
                  </a:lnTo>
                  <a:lnTo>
                    <a:pt x="51900" y="15698"/>
                  </a:lnTo>
                  <a:lnTo>
                    <a:pt x="34814" y="32303"/>
                  </a:lnTo>
                  <a:lnTo>
                    <a:pt x="13186" y="71558"/>
                  </a:lnTo>
                  <a:lnTo>
                    <a:pt x="2513" y="104988"/>
                  </a:lnTo>
                  <a:lnTo>
                    <a:pt x="0" y="148559"/>
                  </a:lnTo>
                  <a:lnTo>
                    <a:pt x="7315" y="184735"/>
                  </a:lnTo>
                  <a:lnTo>
                    <a:pt x="17728" y="206866"/>
                  </a:lnTo>
                  <a:lnTo>
                    <a:pt x="33274" y="222161"/>
                  </a:lnTo>
                  <a:lnTo>
                    <a:pt x="42333" y="227878"/>
                  </a:lnTo>
                  <a:lnTo>
                    <a:pt x="61757" y="231110"/>
                  </a:lnTo>
                  <a:lnTo>
                    <a:pt x="71850" y="230334"/>
                  </a:lnTo>
                  <a:lnTo>
                    <a:pt x="89304" y="223233"/>
                  </a:lnTo>
                  <a:lnTo>
                    <a:pt x="104860" y="211108"/>
                  </a:lnTo>
                  <a:lnTo>
                    <a:pt x="146912" y="161691"/>
                  </a:lnTo>
                  <a:lnTo>
                    <a:pt x="172335" y="101880"/>
                  </a:lnTo>
                  <a:lnTo>
                    <a:pt x="175984" y="102067"/>
                  </a:lnTo>
                  <a:lnTo>
                    <a:pt x="179587" y="105701"/>
                  </a:lnTo>
                  <a:lnTo>
                    <a:pt x="205499" y="165248"/>
                  </a:lnTo>
                  <a:lnTo>
                    <a:pt x="216944" y="181438"/>
                  </a:lnTo>
                  <a:lnTo>
                    <a:pt x="232948" y="193312"/>
                  </a:lnTo>
                  <a:lnTo>
                    <a:pt x="242130" y="198117"/>
                  </a:lnTo>
                  <a:lnTo>
                    <a:pt x="258570" y="200335"/>
                  </a:lnTo>
                  <a:lnTo>
                    <a:pt x="281549" y="1971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214899" y="336911"/>
              <a:ext cx="49350" cy="579069"/>
            </a:xfrm>
            <a:custGeom>
              <a:avLst/>
              <a:gdLst/>
              <a:ahLst/>
              <a:cxnLst/>
              <a:rect l="0" t="0" r="0" b="0"/>
              <a:pathLst>
                <a:path w="49350" h="579069">
                  <a:moveTo>
                    <a:pt x="7235" y="0"/>
                  </a:moveTo>
                  <a:lnTo>
                    <a:pt x="0" y="28726"/>
                  </a:lnTo>
                  <a:lnTo>
                    <a:pt x="477" y="88993"/>
                  </a:lnTo>
                  <a:lnTo>
                    <a:pt x="5900" y="141322"/>
                  </a:lnTo>
                  <a:lnTo>
                    <a:pt x="15393" y="202361"/>
                  </a:lnTo>
                  <a:lnTo>
                    <a:pt x="24688" y="263302"/>
                  </a:lnTo>
                  <a:lnTo>
                    <a:pt x="27581" y="325925"/>
                  </a:lnTo>
                  <a:lnTo>
                    <a:pt x="31201" y="380060"/>
                  </a:lnTo>
                  <a:lnTo>
                    <a:pt x="36563" y="427686"/>
                  </a:lnTo>
                  <a:lnTo>
                    <a:pt x="43964" y="489894"/>
                  </a:lnTo>
                  <a:lnTo>
                    <a:pt x="48640" y="552045"/>
                  </a:lnTo>
                  <a:lnTo>
                    <a:pt x="49349" y="5790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001036" y="526424"/>
              <a:ext cx="357970" cy="10530"/>
            </a:xfrm>
            <a:custGeom>
              <a:avLst/>
              <a:gdLst/>
              <a:ahLst/>
              <a:cxnLst/>
              <a:rect l="0" t="0" r="0" b="0"/>
              <a:pathLst>
                <a:path w="357970" h="10530">
                  <a:moveTo>
                    <a:pt x="357969" y="10529"/>
                  </a:moveTo>
                  <a:lnTo>
                    <a:pt x="300705" y="10529"/>
                  </a:lnTo>
                  <a:lnTo>
                    <a:pt x="248195" y="10529"/>
                  </a:lnTo>
                  <a:lnTo>
                    <a:pt x="197541" y="7409"/>
                  </a:lnTo>
                  <a:lnTo>
                    <a:pt x="150947" y="2196"/>
                  </a:lnTo>
                  <a:lnTo>
                    <a:pt x="92688" y="651"/>
                  </a:lnTo>
                  <a:lnTo>
                    <a:pt x="40332" y="19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5950064" y="736994"/>
              <a:ext cx="9066" cy="189514"/>
            </a:xfrm>
            <a:custGeom>
              <a:avLst/>
              <a:gdLst/>
              <a:ahLst/>
              <a:cxnLst/>
              <a:rect l="0" t="0" r="0" b="0"/>
              <a:pathLst>
                <a:path w="9066" h="189514">
                  <a:moveTo>
                    <a:pt x="9065" y="0"/>
                  </a:moveTo>
                  <a:lnTo>
                    <a:pt x="5946" y="48931"/>
                  </a:lnTo>
                  <a:lnTo>
                    <a:pt x="0" y="108062"/>
                  </a:lnTo>
                  <a:lnTo>
                    <a:pt x="7063" y="164316"/>
                  </a:lnTo>
                  <a:lnTo>
                    <a:pt x="9065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5959129" y="558010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6114688" y="622217"/>
              <a:ext cx="308567" cy="345117"/>
            </a:xfrm>
            <a:custGeom>
              <a:avLst/>
              <a:gdLst/>
              <a:ahLst/>
              <a:cxnLst/>
              <a:rect l="0" t="0" r="0" b="0"/>
              <a:pathLst>
                <a:path w="308567" h="345117">
                  <a:moveTo>
                    <a:pt x="212939" y="30549"/>
                  </a:moveTo>
                  <a:lnTo>
                    <a:pt x="168976" y="6830"/>
                  </a:lnTo>
                  <a:lnTo>
                    <a:pt x="106486" y="0"/>
                  </a:lnTo>
                  <a:lnTo>
                    <a:pt x="80229" y="1764"/>
                  </a:lnTo>
                  <a:lnTo>
                    <a:pt x="34776" y="21960"/>
                  </a:lnTo>
                  <a:lnTo>
                    <a:pt x="15602" y="36091"/>
                  </a:lnTo>
                  <a:lnTo>
                    <a:pt x="3181" y="54069"/>
                  </a:lnTo>
                  <a:lnTo>
                    <a:pt x="0" y="73758"/>
                  </a:lnTo>
                  <a:lnTo>
                    <a:pt x="790" y="83922"/>
                  </a:lnTo>
                  <a:lnTo>
                    <a:pt x="5995" y="91867"/>
                  </a:lnTo>
                  <a:lnTo>
                    <a:pt x="24258" y="103815"/>
                  </a:lnTo>
                  <a:lnTo>
                    <a:pt x="55258" y="117118"/>
                  </a:lnTo>
                  <a:lnTo>
                    <a:pt x="112815" y="124858"/>
                  </a:lnTo>
                  <a:lnTo>
                    <a:pt x="170458" y="136439"/>
                  </a:lnTo>
                  <a:lnTo>
                    <a:pt x="232561" y="154631"/>
                  </a:lnTo>
                  <a:lnTo>
                    <a:pt x="272707" y="178888"/>
                  </a:lnTo>
                  <a:lnTo>
                    <a:pt x="288635" y="194744"/>
                  </a:lnTo>
                  <a:lnTo>
                    <a:pt x="303513" y="217388"/>
                  </a:lnTo>
                  <a:lnTo>
                    <a:pt x="308566" y="239931"/>
                  </a:lnTo>
                  <a:lnTo>
                    <a:pt x="305742" y="261648"/>
                  </a:lnTo>
                  <a:lnTo>
                    <a:pt x="290999" y="292435"/>
                  </a:lnTo>
                  <a:lnTo>
                    <a:pt x="270643" y="316896"/>
                  </a:lnTo>
                  <a:lnTo>
                    <a:pt x="252623" y="331730"/>
                  </a:lnTo>
                  <a:lnTo>
                    <a:pt x="229796" y="339882"/>
                  </a:lnTo>
                  <a:lnTo>
                    <a:pt x="177014" y="345116"/>
                  </a:lnTo>
                  <a:lnTo>
                    <a:pt x="121528" y="337744"/>
                  </a:lnTo>
                  <a:lnTo>
                    <a:pt x="68627" y="321904"/>
                  </a:lnTo>
                  <a:lnTo>
                    <a:pt x="23426" y="29376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7134602" y="220003"/>
            <a:ext cx="1447801" cy="614336"/>
            <a:chOff x="7134602" y="220003"/>
            <a:chExt cx="1447801" cy="614336"/>
          </a:xfrm>
        </p:grpSpPr>
        <p:sp>
          <p:nvSpPr>
            <p:cNvPr id="19" name="Freeform 18"/>
            <p:cNvSpPr/>
            <p:nvPr/>
          </p:nvSpPr>
          <p:spPr>
            <a:xfrm>
              <a:off x="7134602" y="220003"/>
              <a:ext cx="477502" cy="614336"/>
            </a:xfrm>
            <a:custGeom>
              <a:avLst/>
              <a:gdLst/>
              <a:ahLst/>
              <a:cxnLst/>
              <a:rect l="0" t="0" r="0" b="0"/>
              <a:pathLst>
                <a:path w="477502" h="614336">
                  <a:moveTo>
                    <a:pt x="109004" y="22152"/>
                  </a:moveTo>
                  <a:lnTo>
                    <a:pt x="93363" y="40133"/>
                  </a:lnTo>
                  <a:lnTo>
                    <a:pt x="62161" y="96506"/>
                  </a:lnTo>
                  <a:lnTo>
                    <a:pt x="28125" y="142991"/>
                  </a:lnTo>
                  <a:lnTo>
                    <a:pt x="23499" y="143655"/>
                  </a:lnTo>
                  <a:lnTo>
                    <a:pt x="20415" y="139419"/>
                  </a:lnTo>
                  <a:lnTo>
                    <a:pt x="18359" y="131916"/>
                  </a:lnTo>
                  <a:lnTo>
                    <a:pt x="22314" y="114220"/>
                  </a:lnTo>
                  <a:lnTo>
                    <a:pt x="48737" y="56621"/>
                  </a:lnTo>
                  <a:lnTo>
                    <a:pt x="82480" y="19022"/>
                  </a:lnTo>
                  <a:lnTo>
                    <a:pt x="100725" y="4773"/>
                  </a:lnTo>
                  <a:lnTo>
                    <a:pt x="126771" y="0"/>
                  </a:lnTo>
                  <a:lnTo>
                    <a:pt x="156675" y="2948"/>
                  </a:lnTo>
                  <a:lnTo>
                    <a:pt x="198648" y="18932"/>
                  </a:lnTo>
                  <a:lnTo>
                    <a:pt x="258077" y="67031"/>
                  </a:lnTo>
                  <a:lnTo>
                    <a:pt x="280426" y="90951"/>
                  </a:lnTo>
                  <a:lnTo>
                    <a:pt x="321866" y="151203"/>
                  </a:lnTo>
                  <a:lnTo>
                    <a:pt x="335721" y="184391"/>
                  </a:lnTo>
                  <a:lnTo>
                    <a:pt x="346065" y="235949"/>
                  </a:lnTo>
                  <a:lnTo>
                    <a:pt x="348480" y="289960"/>
                  </a:lnTo>
                  <a:lnTo>
                    <a:pt x="342307" y="349897"/>
                  </a:lnTo>
                  <a:lnTo>
                    <a:pt x="333068" y="412110"/>
                  </a:lnTo>
                  <a:lnTo>
                    <a:pt x="321752" y="473827"/>
                  </a:lnTo>
                  <a:lnTo>
                    <a:pt x="302932" y="527339"/>
                  </a:lnTo>
                  <a:lnTo>
                    <a:pt x="275649" y="565291"/>
                  </a:lnTo>
                  <a:lnTo>
                    <a:pt x="244168" y="590704"/>
                  </a:lnTo>
                  <a:lnTo>
                    <a:pt x="184097" y="614335"/>
                  </a:lnTo>
                  <a:lnTo>
                    <a:pt x="145941" y="614334"/>
                  </a:lnTo>
                  <a:lnTo>
                    <a:pt x="92297" y="603853"/>
                  </a:lnTo>
                  <a:lnTo>
                    <a:pt x="46692" y="587398"/>
                  </a:lnTo>
                  <a:lnTo>
                    <a:pt x="35877" y="581477"/>
                  </a:lnTo>
                  <a:lnTo>
                    <a:pt x="20741" y="565539"/>
                  </a:lnTo>
                  <a:lnTo>
                    <a:pt x="1492" y="526711"/>
                  </a:lnTo>
                  <a:lnTo>
                    <a:pt x="0" y="506103"/>
                  </a:lnTo>
                  <a:lnTo>
                    <a:pt x="4406" y="486416"/>
                  </a:lnTo>
                  <a:lnTo>
                    <a:pt x="14163" y="469867"/>
                  </a:lnTo>
                  <a:lnTo>
                    <a:pt x="32537" y="457833"/>
                  </a:lnTo>
                  <a:lnTo>
                    <a:pt x="43988" y="452986"/>
                  </a:lnTo>
                  <a:lnTo>
                    <a:pt x="88050" y="451753"/>
                  </a:lnTo>
                  <a:lnTo>
                    <a:pt x="148106" y="461818"/>
                  </a:lnTo>
                  <a:lnTo>
                    <a:pt x="196759" y="472828"/>
                  </a:lnTo>
                  <a:lnTo>
                    <a:pt x="252594" y="493796"/>
                  </a:lnTo>
                  <a:lnTo>
                    <a:pt x="303354" y="515139"/>
                  </a:lnTo>
                  <a:lnTo>
                    <a:pt x="358441" y="533480"/>
                  </a:lnTo>
                  <a:lnTo>
                    <a:pt x="400370" y="542414"/>
                  </a:lnTo>
                  <a:lnTo>
                    <a:pt x="450221" y="539257"/>
                  </a:lnTo>
                  <a:lnTo>
                    <a:pt x="477501" y="53804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7625539" y="305326"/>
              <a:ext cx="570074" cy="513742"/>
            </a:xfrm>
            <a:custGeom>
              <a:avLst/>
              <a:gdLst/>
              <a:ahLst/>
              <a:cxnLst/>
              <a:rect l="0" t="0" r="0" b="0"/>
              <a:pathLst>
                <a:path w="570074" h="513742">
                  <a:moveTo>
                    <a:pt x="302419" y="42114"/>
                  </a:moveTo>
                  <a:lnTo>
                    <a:pt x="243803" y="47703"/>
                  </a:lnTo>
                  <a:lnTo>
                    <a:pt x="189628" y="69648"/>
                  </a:lnTo>
                  <a:lnTo>
                    <a:pt x="131041" y="111077"/>
                  </a:lnTo>
                  <a:lnTo>
                    <a:pt x="76881" y="163705"/>
                  </a:lnTo>
                  <a:lnTo>
                    <a:pt x="44569" y="209285"/>
                  </a:lnTo>
                  <a:lnTo>
                    <a:pt x="20639" y="263608"/>
                  </a:lnTo>
                  <a:lnTo>
                    <a:pt x="5889" y="313503"/>
                  </a:lnTo>
                  <a:lnTo>
                    <a:pt x="0" y="374358"/>
                  </a:lnTo>
                  <a:lnTo>
                    <a:pt x="7183" y="416117"/>
                  </a:lnTo>
                  <a:lnTo>
                    <a:pt x="17565" y="439965"/>
                  </a:lnTo>
                  <a:lnTo>
                    <a:pt x="36217" y="459142"/>
                  </a:lnTo>
                  <a:lnTo>
                    <a:pt x="73026" y="479973"/>
                  </a:lnTo>
                  <a:lnTo>
                    <a:pt x="132975" y="497492"/>
                  </a:lnTo>
                  <a:lnTo>
                    <a:pt x="183844" y="508623"/>
                  </a:lnTo>
                  <a:lnTo>
                    <a:pt x="235960" y="513741"/>
                  </a:lnTo>
                  <a:lnTo>
                    <a:pt x="291501" y="507065"/>
                  </a:lnTo>
                  <a:lnTo>
                    <a:pt x="350132" y="494481"/>
                  </a:lnTo>
                  <a:lnTo>
                    <a:pt x="408225" y="474905"/>
                  </a:lnTo>
                  <a:lnTo>
                    <a:pt x="463737" y="436019"/>
                  </a:lnTo>
                  <a:lnTo>
                    <a:pt x="523816" y="372894"/>
                  </a:lnTo>
                  <a:lnTo>
                    <a:pt x="548879" y="326082"/>
                  </a:lnTo>
                  <a:lnTo>
                    <a:pt x="565095" y="269869"/>
                  </a:lnTo>
                  <a:lnTo>
                    <a:pt x="570073" y="239265"/>
                  </a:lnTo>
                  <a:lnTo>
                    <a:pt x="563737" y="187902"/>
                  </a:lnTo>
                  <a:lnTo>
                    <a:pt x="551220" y="133043"/>
                  </a:lnTo>
                  <a:lnTo>
                    <a:pt x="529776" y="91153"/>
                  </a:lnTo>
                  <a:lnTo>
                    <a:pt x="501195" y="54694"/>
                  </a:lnTo>
                  <a:lnTo>
                    <a:pt x="470500" y="32843"/>
                  </a:lnTo>
                  <a:lnTo>
                    <a:pt x="411876" y="8914"/>
                  </a:lnTo>
                  <a:lnTo>
                    <a:pt x="361237" y="2641"/>
                  </a:lnTo>
                  <a:lnTo>
                    <a:pt x="307323" y="522"/>
                  </a:lnTo>
                  <a:lnTo>
                    <a:pt x="29189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8373608" y="259086"/>
              <a:ext cx="208795" cy="309453"/>
            </a:xfrm>
            <a:custGeom>
              <a:avLst/>
              <a:gdLst/>
              <a:ahLst/>
              <a:cxnLst/>
              <a:rect l="0" t="0" r="0" b="0"/>
              <a:pathLst>
                <a:path w="208795" h="309453">
                  <a:moveTo>
                    <a:pt x="28133" y="14654"/>
                  </a:moveTo>
                  <a:lnTo>
                    <a:pt x="11365" y="9065"/>
                  </a:lnTo>
                  <a:lnTo>
                    <a:pt x="9936" y="6249"/>
                  </a:lnTo>
                  <a:lnTo>
                    <a:pt x="12492" y="3202"/>
                  </a:lnTo>
                  <a:lnTo>
                    <a:pt x="17706" y="0"/>
                  </a:lnTo>
                  <a:lnTo>
                    <a:pt x="52990" y="1084"/>
                  </a:lnTo>
                  <a:lnTo>
                    <a:pt x="107739" y="11931"/>
                  </a:lnTo>
                  <a:lnTo>
                    <a:pt x="153562" y="28458"/>
                  </a:lnTo>
                  <a:lnTo>
                    <a:pt x="190819" y="53906"/>
                  </a:lnTo>
                  <a:lnTo>
                    <a:pt x="207877" y="80097"/>
                  </a:lnTo>
                  <a:lnTo>
                    <a:pt x="208794" y="88698"/>
                  </a:lnTo>
                  <a:lnTo>
                    <a:pt x="203573" y="104495"/>
                  </a:lnTo>
                  <a:lnTo>
                    <a:pt x="187215" y="116195"/>
                  </a:lnTo>
                  <a:lnTo>
                    <a:pt x="126334" y="136994"/>
                  </a:lnTo>
                  <a:lnTo>
                    <a:pt x="65111" y="154969"/>
                  </a:lnTo>
                  <a:lnTo>
                    <a:pt x="29731" y="165544"/>
                  </a:lnTo>
                  <a:lnTo>
                    <a:pt x="14025" y="178812"/>
                  </a:lnTo>
                  <a:lnTo>
                    <a:pt x="8199" y="187264"/>
                  </a:lnTo>
                  <a:lnTo>
                    <a:pt x="0" y="227105"/>
                  </a:lnTo>
                  <a:lnTo>
                    <a:pt x="4320" y="252966"/>
                  </a:lnTo>
                  <a:lnTo>
                    <a:pt x="28133" y="30945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8422798" y="810694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985038" y="1793824"/>
            <a:ext cx="701694" cy="546587"/>
            <a:chOff x="985038" y="1793824"/>
            <a:chExt cx="701694" cy="546587"/>
          </a:xfrm>
        </p:grpSpPr>
        <p:sp>
          <p:nvSpPr>
            <p:cNvPr id="24" name="Freeform 23"/>
            <p:cNvSpPr/>
            <p:nvPr/>
          </p:nvSpPr>
          <p:spPr>
            <a:xfrm>
              <a:off x="985038" y="1793824"/>
              <a:ext cx="517330" cy="546587"/>
            </a:xfrm>
            <a:custGeom>
              <a:avLst/>
              <a:gdLst/>
              <a:ahLst/>
              <a:cxnLst/>
              <a:rect l="0" t="0" r="0" b="0"/>
              <a:pathLst>
                <a:path w="517330" h="546587">
                  <a:moveTo>
                    <a:pt x="215210" y="6549"/>
                  </a:moveTo>
                  <a:lnTo>
                    <a:pt x="172518" y="9668"/>
                  </a:lnTo>
                  <a:lnTo>
                    <a:pt x="141340" y="21121"/>
                  </a:lnTo>
                  <a:lnTo>
                    <a:pt x="99363" y="45952"/>
                  </a:lnTo>
                  <a:lnTo>
                    <a:pt x="73390" y="77625"/>
                  </a:lnTo>
                  <a:lnTo>
                    <a:pt x="44823" y="130249"/>
                  </a:lnTo>
                  <a:lnTo>
                    <a:pt x="26702" y="185705"/>
                  </a:lnTo>
                  <a:lnTo>
                    <a:pt x="11858" y="241719"/>
                  </a:lnTo>
                  <a:lnTo>
                    <a:pt x="0" y="290608"/>
                  </a:lnTo>
                  <a:lnTo>
                    <a:pt x="3377" y="344112"/>
                  </a:lnTo>
                  <a:lnTo>
                    <a:pt x="9980" y="399741"/>
                  </a:lnTo>
                  <a:lnTo>
                    <a:pt x="34272" y="458367"/>
                  </a:lnTo>
                  <a:lnTo>
                    <a:pt x="55467" y="501209"/>
                  </a:lnTo>
                  <a:lnTo>
                    <a:pt x="86511" y="527331"/>
                  </a:lnTo>
                  <a:lnTo>
                    <a:pt x="119755" y="544300"/>
                  </a:lnTo>
                  <a:lnTo>
                    <a:pt x="141200" y="546586"/>
                  </a:lnTo>
                  <a:lnTo>
                    <a:pt x="194742" y="538522"/>
                  </a:lnTo>
                  <a:lnTo>
                    <a:pt x="244501" y="529028"/>
                  </a:lnTo>
                  <a:lnTo>
                    <a:pt x="304141" y="514170"/>
                  </a:lnTo>
                  <a:lnTo>
                    <a:pt x="361842" y="483213"/>
                  </a:lnTo>
                  <a:lnTo>
                    <a:pt x="415151" y="448663"/>
                  </a:lnTo>
                  <a:lnTo>
                    <a:pt x="451757" y="420653"/>
                  </a:lnTo>
                  <a:lnTo>
                    <a:pt x="480348" y="384185"/>
                  </a:lnTo>
                  <a:lnTo>
                    <a:pt x="506051" y="322282"/>
                  </a:lnTo>
                  <a:lnTo>
                    <a:pt x="517329" y="277146"/>
                  </a:lnTo>
                  <a:lnTo>
                    <a:pt x="516467" y="240364"/>
                  </a:lnTo>
                  <a:lnTo>
                    <a:pt x="500106" y="185315"/>
                  </a:lnTo>
                  <a:lnTo>
                    <a:pt x="470634" y="123720"/>
                  </a:lnTo>
                  <a:lnTo>
                    <a:pt x="459753" y="101909"/>
                  </a:lnTo>
                  <a:lnTo>
                    <a:pt x="411244" y="46592"/>
                  </a:lnTo>
                  <a:lnTo>
                    <a:pt x="362082" y="10248"/>
                  </a:lnTo>
                  <a:lnTo>
                    <a:pt x="338198" y="2343"/>
                  </a:lnTo>
                  <a:lnTo>
                    <a:pt x="311986" y="0"/>
                  </a:lnTo>
                  <a:lnTo>
                    <a:pt x="266388" y="4909"/>
                  </a:lnTo>
                  <a:lnTo>
                    <a:pt x="246796" y="654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1674031" y="228468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1904702" y="1750572"/>
            <a:ext cx="888516" cy="547516"/>
            <a:chOff x="1904702" y="1750572"/>
            <a:chExt cx="888516" cy="547516"/>
          </a:xfrm>
        </p:grpSpPr>
        <p:sp>
          <p:nvSpPr>
            <p:cNvPr id="27" name="Freeform 26"/>
            <p:cNvSpPr/>
            <p:nvPr/>
          </p:nvSpPr>
          <p:spPr>
            <a:xfrm>
              <a:off x="1904702" y="1750572"/>
              <a:ext cx="401040" cy="536897"/>
            </a:xfrm>
            <a:custGeom>
              <a:avLst/>
              <a:gdLst/>
              <a:ahLst/>
              <a:cxnLst/>
              <a:rect l="0" t="0" r="0" b="0"/>
              <a:pathLst>
                <a:path w="401040" h="536897">
                  <a:moveTo>
                    <a:pt x="74655" y="7687"/>
                  </a:moveTo>
                  <a:lnTo>
                    <a:pt x="59014" y="25667"/>
                  </a:lnTo>
                  <a:lnTo>
                    <a:pt x="35048" y="80871"/>
                  </a:lnTo>
                  <a:lnTo>
                    <a:pt x="23517" y="97145"/>
                  </a:lnTo>
                  <a:lnTo>
                    <a:pt x="17166" y="100081"/>
                  </a:lnTo>
                  <a:lnTo>
                    <a:pt x="10593" y="99698"/>
                  </a:lnTo>
                  <a:lnTo>
                    <a:pt x="3871" y="97104"/>
                  </a:lnTo>
                  <a:lnTo>
                    <a:pt x="559" y="91865"/>
                  </a:lnTo>
                  <a:lnTo>
                    <a:pt x="0" y="76685"/>
                  </a:lnTo>
                  <a:lnTo>
                    <a:pt x="11851" y="48408"/>
                  </a:lnTo>
                  <a:lnTo>
                    <a:pt x="35769" y="23392"/>
                  </a:lnTo>
                  <a:lnTo>
                    <a:pt x="65083" y="6751"/>
                  </a:lnTo>
                  <a:lnTo>
                    <a:pt x="101585" y="0"/>
                  </a:lnTo>
                  <a:lnTo>
                    <a:pt x="136447" y="3590"/>
                  </a:lnTo>
                  <a:lnTo>
                    <a:pt x="155150" y="12105"/>
                  </a:lnTo>
                  <a:lnTo>
                    <a:pt x="216863" y="57078"/>
                  </a:lnTo>
                  <a:lnTo>
                    <a:pt x="245118" y="100588"/>
                  </a:lnTo>
                  <a:lnTo>
                    <a:pt x="267018" y="160430"/>
                  </a:lnTo>
                  <a:lnTo>
                    <a:pt x="274350" y="213940"/>
                  </a:lnTo>
                  <a:lnTo>
                    <a:pt x="282730" y="265757"/>
                  </a:lnTo>
                  <a:lnTo>
                    <a:pt x="279143" y="326035"/>
                  </a:lnTo>
                  <a:lnTo>
                    <a:pt x="273235" y="383002"/>
                  </a:lnTo>
                  <a:lnTo>
                    <a:pt x="251965" y="439315"/>
                  </a:lnTo>
                  <a:lnTo>
                    <a:pt x="237687" y="465074"/>
                  </a:lnTo>
                  <a:lnTo>
                    <a:pt x="208749" y="492729"/>
                  </a:lnTo>
                  <a:lnTo>
                    <a:pt x="149606" y="524647"/>
                  </a:lnTo>
                  <a:lnTo>
                    <a:pt x="117140" y="536896"/>
                  </a:lnTo>
                  <a:lnTo>
                    <a:pt x="79704" y="536756"/>
                  </a:lnTo>
                  <a:lnTo>
                    <a:pt x="44566" y="523717"/>
                  </a:lnTo>
                  <a:lnTo>
                    <a:pt x="28917" y="508435"/>
                  </a:lnTo>
                  <a:lnTo>
                    <a:pt x="23106" y="499446"/>
                  </a:lnTo>
                  <a:lnTo>
                    <a:pt x="19769" y="476981"/>
                  </a:lnTo>
                  <a:lnTo>
                    <a:pt x="23355" y="453738"/>
                  </a:lnTo>
                  <a:lnTo>
                    <a:pt x="38528" y="427499"/>
                  </a:lnTo>
                  <a:lnTo>
                    <a:pt x="51190" y="412249"/>
                  </a:lnTo>
                  <a:lnTo>
                    <a:pt x="70855" y="403911"/>
                  </a:lnTo>
                  <a:lnTo>
                    <a:pt x="94023" y="401375"/>
                  </a:lnTo>
                  <a:lnTo>
                    <a:pt x="127967" y="407695"/>
                  </a:lnTo>
                  <a:lnTo>
                    <a:pt x="188939" y="431171"/>
                  </a:lnTo>
                  <a:lnTo>
                    <a:pt x="246029" y="458063"/>
                  </a:lnTo>
                  <a:lnTo>
                    <a:pt x="286090" y="467125"/>
                  </a:lnTo>
                  <a:lnTo>
                    <a:pt x="341548" y="470187"/>
                  </a:lnTo>
                  <a:lnTo>
                    <a:pt x="401039" y="4604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2386152" y="1792338"/>
              <a:ext cx="407066" cy="505750"/>
            </a:xfrm>
            <a:custGeom>
              <a:avLst/>
              <a:gdLst/>
              <a:ahLst/>
              <a:cxnLst/>
              <a:rect l="0" t="0" r="0" b="0"/>
              <a:pathLst>
                <a:path w="407066" h="505750">
                  <a:moveTo>
                    <a:pt x="277557" y="39620"/>
                  </a:moveTo>
                  <a:lnTo>
                    <a:pt x="240079" y="47953"/>
                  </a:lnTo>
                  <a:lnTo>
                    <a:pt x="205232" y="46379"/>
                  </a:lnTo>
                  <a:lnTo>
                    <a:pt x="150227" y="30935"/>
                  </a:lnTo>
                  <a:lnTo>
                    <a:pt x="89532" y="5923"/>
                  </a:lnTo>
                  <a:lnTo>
                    <a:pt x="51311" y="0"/>
                  </a:lnTo>
                  <a:lnTo>
                    <a:pt x="15939" y="3834"/>
                  </a:lnTo>
                  <a:lnTo>
                    <a:pt x="8389" y="11084"/>
                  </a:lnTo>
                  <a:lnTo>
                    <a:pt x="0" y="34736"/>
                  </a:lnTo>
                  <a:lnTo>
                    <a:pt x="1849" y="89175"/>
                  </a:lnTo>
                  <a:lnTo>
                    <a:pt x="6547" y="141869"/>
                  </a:lnTo>
                  <a:lnTo>
                    <a:pt x="12805" y="192009"/>
                  </a:lnTo>
                  <a:lnTo>
                    <a:pt x="16828" y="198534"/>
                  </a:lnTo>
                  <a:lnTo>
                    <a:pt x="23019" y="200545"/>
                  </a:lnTo>
                  <a:lnTo>
                    <a:pt x="30656" y="199546"/>
                  </a:lnTo>
                  <a:lnTo>
                    <a:pt x="45381" y="192197"/>
                  </a:lnTo>
                  <a:lnTo>
                    <a:pt x="79487" y="168414"/>
                  </a:lnTo>
                  <a:lnTo>
                    <a:pt x="141871" y="154024"/>
                  </a:lnTo>
                  <a:lnTo>
                    <a:pt x="168119" y="150127"/>
                  </a:lnTo>
                  <a:lnTo>
                    <a:pt x="224368" y="160093"/>
                  </a:lnTo>
                  <a:lnTo>
                    <a:pt x="277485" y="184975"/>
                  </a:lnTo>
                  <a:lnTo>
                    <a:pt x="306002" y="200062"/>
                  </a:lnTo>
                  <a:lnTo>
                    <a:pt x="329269" y="222469"/>
                  </a:lnTo>
                  <a:lnTo>
                    <a:pt x="380565" y="282115"/>
                  </a:lnTo>
                  <a:lnTo>
                    <a:pt x="404879" y="323957"/>
                  </a:lnTo>
                  <a:lnTo>
                    <a:pt x="407065" y="348096"/>
                  </a:lnTo>
                  <a:lnTo>
                    <a:pt x="395911" y="407146"/>
                  </a:lnTo>
                  <a:lnTo>
                    <a:pt x="373616" y="460632"/>
                  </a:lnTo>
                  <a:lnTo>
                    <a:pt x="354112" y="486719"/>
                  </a:lnTo>
                  <a:lnTo>
                    <a:pt x="331079" y="498813"/>
                  </a:lnTo>
                  <a:lnTo>
                    <a:pt x="301345" y="505749"/>
                  </a:lnTo>
                  <a:lnTo>
                    <a:pt x="251720" y="503076"/>
                  </a:lnTo>
                  <a:lnTo>
                    <a:pt x="201142" y="494875"/>
                  </a:lnTo>
                  <a:lnTo>
                    <a:pt x="144657" y="478504"/>
                  </a:lnTo>
                  <a:lnTo>
                    <a:pt x="81332" y="447456"/>
                  </a:lnTo>
                  <a:lnTo>
                    <a:pt x="35402" y="42917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3369119" y="1853015"/>
            <a:ext cx="242156" cy="231628"/>
            <a:chOff x="3369119" y="1853015"/>
            <a:chExt cx="242156" cy="231628"/>
          </a:xfrm>
        </p:grpSpPr>
        <p:sp>
          <p:nvSpPr>
            <p:cNvPr id="30" name="Freeform 29"/>
            <p:cNvSpPr/>
            <p:nvPr/>
          </p:nvSpPr>
          <p:spPr>
            <a:xfrm>
              <a:off x="3411233" y="1863544"/>
              <a:ext cx="178985" cy="157928"/>
            </a:xfrm>
            <a:custGeom>
              <a:avLst/>
              <a:gdLst/>
              <a:ahLst/>
              <a:cxnLst/>
              <a:rect l="0" t="0" r="0" b="0"/>
              <a:pathLst>
                <a:path w="178985" h="157928">
                  <a:moveTo>
                    <a:pt x="178984" y="0"/>
                  </a:moveTo>
                  <a:lnTo>
                    <a:pt x="115651" y="63333"/>
                  </a:lnTo>
                  <a:lnTo>
                    <a:pt x="61081" y="121378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3369119" y="1853015"/>
              <a:ext cx="242156" cy="231628"/>
            </a:xfrm>
            <a:custGeom>
              <a:avLst/>
              <a:gdLst/>
              <a:ahLst/>
              <a:cxnLst/>
              <a:rect l="0" t="0" r="0" b="0"/>
              <a:pathLst>
                <a:path w="242156" h="231628">
                  <a:moveTo>
                    <a:pt x="0" y="0"/>
                  </a:moveTo>
                  <a:lnTo>
                    <a:pt x="34898" y="43963"/>
                  </a:lnTo>
                  <a:lnTo>
                    <a:pt x="89878" y="91881"/>
                  </a:lnTo>
                  <a:lnTo>
                    <a:pt x="150718" y="150796"/>
                  </a:lnTo>
                  <a:lnTo>
                    <a:pt x="211483" y="203155"/>
                  </a:lnTo>
                  <a:lnTo>
                    <a:pt x="242155" y="2316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3" name="Freeform 32"/>
          <p:cNvSpPr/>
          <p:nvPr/>
        </p:nvSpPr>
        <p:spPr>
          <a:xfrm>
            <a:off x="4361279" y="1697347"/>
            <a:ext cx="310684" cy="449453"/>
          </a:xfrm>
          <a:custGeom>
            <a:avLst/>
            <a:gdLst/>
            <a:ahLst/>
            <a:cxnLst/>
            <a:rect l="0" t="0" r="0" b="0"/>
            <a:pathLst>
              <a:path w="310684" h="449453">
                <a:moveTo>
                  <a:pt x="239674" y="103026"/>
                </a:moveTo>
                <a:lnTo>
                  <a:pt x="176341" y="39692"/>
                </a:lnTo>
                <a:lnTo>
                  <a:pt x="161223" y="26914"/>
                </a:lnTo>
                <a:lnTo>
                  <a:pt x="112706" y="5366"/>
                </a:lnTo>
                <a:lnTo>
                  <a:pt x="75972" y="0"/>
                </a:lnTo>
                <a:lnTo>
                  <a:pt x="41041" y="3999"/>
                </a:lnTo>
                <a:lnTo>
                  <a:pt x="32383" y="8932"/>
                </a:lnTo>
                <a:lnTo>
                  <a:pt x="19643" y="23772"/>
                </a:lnTo>
                <a:lnTo>
                  <a:pt x="5894" y="51857"/>
                </a:lnTo>
                <a:lnTo>
                  <a:pt x="0" y="87994"/>
                </a:lnTo>
                <a:lnTo>
                  <a:pt x="6414" y="133722"/>
                </a:lnTo>
                <a:lnTo>
                  <a:pt x="12391" y="155273"/>
                </a:lnTo>
                <a:lnTo>
                  <a:pt x="25185" y="173430"/>
                </a:lnTo>
                <a:lnTo>
                  <a:pt x="42570" y="188129"/>
                </a:lnTo>
                <a:lnTo>
                  <a:pt x="92662" y="211011"/>
                </a:lnTo>
                <a:lnTo>
                  <a:pt x="113504" y="212240"/>
                </a:lnTo>
                <a:lnTo>
                  <a:pt x="167167" y="201592"/>
                </a:lnTo>
                <a:lnTo>
                  <a:pt x="204802" y="200081"/>
                </a:lnTo>
                <a:lnTo>
                  <a:pt x="227685" y="203873"/>
                </a:lnTo>
                <a:lnTo>
                  <a:pt x="246434" y="212577"/>
                </a:lnTo>
                <a:lnTo>
                  <a:pt x="277534" y="237229"/>
                </a:lnTo>
                <a:lnTo>
                  <a:pt x="293526" y="263283"/>
                </a:lnTo>
                <a:lnTo>
                  <a:pt x="308240" y="304697"/>
                </a:lnTo>
                <a:lnTo>
                  <a:pt x="310683" y="342025"/>
                </a:lnTo>
                <a:lnTo>
                  <a:pt x="307108" y="364835"/>
                </a:lnTo>
                <a:lnTo>
                  <a:pt x="298501" y="383552"/>
                </a:lnTo>
                <a:lnTo>
                  <a:pt x="273911" y="414632"/>
                </a:lnTo>
                <a:lnTo>
                  <a:pt x="247869" y="430620"/>
                </a:lnTo>
                <a:lnTo>
                  <a:pt x="206458" y="445333"/>
                </a:lnTo>
                <a:lnTo>
                  <a:pt x="154431" y="449452"/>
                </a:lnTo>
                <a:lnTo>
                  <a:pt x="116151" y="447046"/>
                </a:lnTo>
                <a:lnTo>
                  <a:pt x="94698" y="440757"/>
                </a:lnTo>
                <a:lnTo>
                  <a:pt x="61861" y="417656"/>
                </a:lnTo>
                <a:lnTo>
                  <a:pt x="43099" y="397461"/>
                </a:lnTo>
                <a:lnTo>
                  <a:pt x="29104" y="376767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6" name="Group 35"/>
          <p:cNvGrpSpPr/>
          <p:nvPr/>
        </p:nvGrpSpPr>
        <p:grpSpPr>
          <a:xfrm>
            <a:off x="6096000" y="1747730"/>
            <a:ext cx="263213" cy="136872"/>
            <a:chOff x="6096000" y="1747730"/>
            <a:chExt cx="263213" cy="136872"/>
          </a:xfrm>
        </p:grpSpPr>
        <p:sp>
          <p:nvSpPr>
            <p:cNvPr id="34" name="Freeform 33"/>
            <p:cNvSpPr/>
            <p:nvPr/>
          </p:nvSpPr>
          <p:spPr>
            <a:xfrm>
              <a:off x="6096000" y="1747730"/>
              <a:ext cx="210571" cy="10530"/>
            </a:xfrm>
            <a:custGeom>
              <a:avLst/>
              <a:gdLst/>
              <a:ahLst/>
              <a:cxnLst/>
              <a:rect l="0" t="0" r="0" b="0"/>
              <a:pathLst>
                <a:path w="210571" h="10530">
                  <a:moveTo>
                    <a:pt x="210570" y="10529"/>
                  </a:moveTo>
                  <a:lnTo>
                    <a:pt x="156425" y="10529"/>
                  </a:lnTo>
                  <a:lnTo>
                    <a:pt x="95889" y="10529"/>
                  </a:lnTo>
                  <a:lnTo>
                    <a:pt x="38351" y="329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096000" y="1863544"/>
              <a:ext cx="263213" cy="21058"/>
            </a:xfrm>
            <a:custGeom>
              <a:avLst/>
              <a:gdLst/>
              <a:ahLst/>
              <a:cxnLst/>
              <a:rect l="0" t="0" r="0" b="0"/>
              <a:pathLst>
                <a:path w="263213" h="21058">
                  <a:moveTo>
                    <a:pt x="263212" y="21057"/>
                  </a:moveTo>
                  <a:lnTo>
                    <a:pt x="201119" y="15467"/>
                  </a:lnTo>
                  <a:lnTo>
                    <a:pt x="144421" y="2845"/>
                  </a:lnTo>
                  <a:lnTo>
                    <a:pt x="85070" y="562"/>
                  </a:lnTo>
                  <a:lnTo>
                    <a:pt x="28936" y="11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7273474" y="1519365"/>
            <a:ext cx="1082628" cy="585565"/>
            <a:chOff x="7273474" y="1519365"/>
            <a:chExt cx="1082628" cy="585565"/>
          </a:xfrm>
        </p:grpSpPr>
        <p:sp>
          <p:nvSpPr>
            <p:cNvPr id="37" name="Freeform 36"/>
            <p:cNvSpPr/>
            <p:nvPr/>
          </p:nvSpPr>
          <p:spPr>
            <a:xfrm>
              <a:off x="7273474" y="1519365"/>
              <a:ext cx="528143" cy="515410"/>
            </a:xfrm>
            <a:custGeom>
              <a:avLst/>
              <a:gdLst/>
              <a:ahLst/>
              <a:cxnLst/>
              <a:rect l="0" t="0" r="0" b="0"/>
              <a:pathLst>
                <a:path w="528143" h="515410">
                  <a:moveTo>
                    <a:pt x="170173" y="28324"/>
                  </a:moveTo>
                  <a:lnTo>
                    <a:pt x="152193" y="43965"/>
                  </a:lnTo>
                  <a:lnTo>
                    <a:pt x="95820" y="75166"/>
                  </a:lnTo>
                  <a:lnTo>
                    <a:pt x="34415" y="116168"/>
                  </a:lnTo>
                  <a:lnTo>
                    <a:pt x="17810" y="130147"/>
                  </a:lnTo>
                  <a:lnTo>
                    <a:pt x="11276" y="131301"/>
                  </a:lnTo>
                  <a:lnTo>
                    <a:pt x="5749" y="128561"/>
                  </a:lnTo>
                  <a:lnTo>
                    <a:pt x="896" y="123224"/>
                  </a:lnTo>
                  <a:lnTo>
                    <a:pt x="0" y="116157"/>
                  </a:lnTo>
                  <a:lnTo>
                    <a:pt x="5243" y="98946"/>
                  </a:lnTo>
                  <a:lnTo>
                    <a:pt x="18493" y="82718"/>
                  </a:lnTo>
                  <a:lnTo>
                    <a:pt x="75965" y="33792"/>
                  </a:lnTo>
                  <a:lnTo>
                    <a:pt x="135367" y="11496"/>
                  </a:lnTo>
                  <a:lnTo>
                    <a:pt x="183185" y="0"/>
                  </a:lnTo>
                  <a:lnTo>
                    <a:pt x="220432" y="824"/>
                  </a:lnTo>
                  <a:lnTo>
                    <a:pt x="231755" y="2972"/>
                  </a:lnTo>
                  <a:lnTo>
                    <a:pt x="264459" y="22762"/>
                  </a:lnTo>
                  <a:lnTo>
                    <a:pt x="305781" y="62060"/>
                  </a:lnTo>
                  <a:lnTo>
                    <a:pt x="329027" y="100191"/>
                  </a:lnTo>
                  <a:lnTo>
                    <a:pt x="342673" y="142295"/>
                  </a:lnTo>
                  <a:lnTo>
                    <a:pt x="346067" y="192464"/>
                  </a:lnTo>
                  <a:lnTo>
                    <a:pt x="340183" y="250093"/>
                  </a:lnTo>
                  <a:lnTo>
                    <a:pt x="329861" y="303563"/>
                  </a:lnTo>
                  <a:lnTo>
                    <a:pt x="306005" y="361026"/>
                  </a:lnTo>
                  <a:lnTo>
                    <a:pt x="273173" y="417696"/>
                  </a:lnTo>
                  <a:lnTo>
                    <a:pt x="224488" y="474471"/>
                  </a:lnTo>
                  <a:lnTo>
                    <a:pt x="183667" y="501457"/>
                  </a:lnTo>
                  <a:lnTo>
                    <a:pt x="155894" y="512736"/>
                  </a:lnTo>
                  <a:lnTo>
                    <a:pt x="127952" y="515409"/>
                  </a:lnTo>
                  <a:lnTo>
                    <a:pt x="77475" y="507594"/>
                  </a:lnTo>
                  <a:lnTo>
                    <a:pt x="50030" y="492554"/>
                  </a:lnTo>
                  <a:lnTo>
                    <a:pt x="27081" y="467690"/>
                  </a:lnTo>
                  <a:lnTo>
                    <a:pt x="23306" y="456935"/>
                  </a:lnTo>
                  <a:lnTo>
                    <a:pt x="22231" y="432507"/>
                  </a:lnTo>
                  <a:lnTo>
                    <a:pt x="28772" y="412292"/>
                  </a:lnTo>
                  <a:lnTo>
                    <a:pt x="40648" y="395508"/>
                  </a:lnTo>
                  <a:lnTo>
                    <a:pt x="57625" y="380250"/>
                  </a:lnTo>
                  <a:lnTo>
                    <a:pt x="92501" y="364095"/>
                  </a:lnTo>
                  <a:lnTo>
                    <a:pt x="132472" y="357489"/>
                  </a:lnTo>
                  <a:lnTo>
                    <a:pt x="195135" y="362492"/>
                  </a:lnTo>
                  <a:lnTo>
                    <a:pt x="250667" y="367813"/>
                  </a:lnTo>
                  <a:lnTo>
                    <a:pt x="307722" y="383122"/>
                  </a:lnTo>
                  <a:lnTo>
                    <a:pt x="360514" y="396888"/>
                  </a:lnTo>
                  <a:lnTo>
                    <a:pt x="421591" y="405283"/>
                  </a:lnTo>
                  <a:lnTo>
                    <a:pt x="480406" y="399706"/>
                  </a:lnTo>
                  <a:lnTo>
                    <a:pt x="528142" y="39682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741672" y="1596804"/>
              <a:ext cx="614430" cy="508126"/>
            </a:xfrm>
            <a:custGeom>
              <a:avLst/>
              <a:gdLst/>
              <a:ahLst/>
              <a:cxnLst/>
              <a:rect l="0" t="0" r="0" b="0"/>
              <a:pathLst>
                <a:path w="614430" h="508126">
                  <a:moveTo>
                    <a:pt x="302100" y="45641"/>
                  </a:moveTo>
                  <a:lnTo>
                    <a:pt x="272792" y="16333"/>
                  </a:lnTo>
                  <a:lnTo>
                    <a:pt x="241424" y="1732"/>
                  </a:lnTo>
                  <a:lnTo>
                    <a:pt x="215861" y="0"/>
                  </a:lnTo>
                  <a:lnTo>
                    <a:pt x="161323" y="8420"/>
                  </a:lnTo>
                  <a:lnTo>
                    <a:pt x="125078" y="29153"/>
                  </a:lnTo>
                  <a:lnTo>
                    <a:pt x="75323" y="69940"/>
                  </a:lnTo>
                  <a:lnTo>
                    <a:pt x="37419" y="131896"/>
                  </a:lnTo>
                  <a:lnTo>
                    <a:pt x="7662" y="194870"/>
                  </a:lnTo>
                  <a:lnTo>
                    <a:pt x="0" y="243755"/>
                  </a:lnTo>
                  <a:lnTo>
                    <a:pt x="3318" y="295284"/>
                  </a:lnTo>
                  <a:lnTo>
                    <a:pt x="11711" y="336419"/>
                  </a:lnTo>
                  <a:lnTo>
                    <a:pt x="41838" y="390164"/>
                  </a:lnTo>
                  <a:lnTo>
                    <a:pt x="86330" y="448662"/>
                  </a:lnTo>
                  <a:lnTo>
                    <a:pt x="137465" y="478967"/>
                  </a:lnTo>
                  <a:lnTo>
                    <a:pt x="196140" y="500124"/>
                  </a:lnTo>
                  <a:lnTo>
                    <a:pt x="246788" y="506296"/>
                  </a:lnTo>
                  <a:lnTo>
                    <a:pt x="304429" y="508125"/>
                  </a:lnTo>
                  <a:lnTo>
                    <a:pt x="360372" y="503078"/>
                  </a:lnTo>
                  <a:lnTo>
                    <a:pt x="414866" y="490892"/>
                  </a:lnTo>
                  <a:lnTo>
                    <a:pt x="465665" y="474100"/>
                  </a:lnTo>
                  <a:lnTo>
                    <a:pt x="504981" y="455302"/>
                  </a:lnTo>
                  <a:lnTo>
                    <a:pt x="561224" y="413797"/>
                  </a:lnTo>
                  <a:lnTo>
                    <a:pt x="586457" y="389341"/>
                  </a:lnTo>
                  <a:lnTo>
                    <a:pt x="601863" y="359218"/>
                  </a:lnTo>
                  <a:lnTo>
                    <a:pt x="614429" y="304591"/>
                  </a:lnTo>
                  <a:lnTo>
                    <a:pt x="613790" y="254948"/>
                  </a:lnTo>
                  <a:lnTo>
                    <a:pt x="603094" y="196950"/>
                  </a:lnTo>
                  <a:lnTo>
                    <a:pt x="587555" y="168202"/>
                  </a:lnTo>
                  <a:lnTo>
                    <a:pt x="562544" y="133688"/>
                  </a:lnTo>
                  <a:lnTo>
                    <a:pt x="521728" y="105004"/>
                  </a:lnTo>
                  <a:lnTo>
                    <a:pt x="472590" y="87277"/>
                  </a:lnTo>
                  <a:lnTo>
                    <a:pt x="419225" y="71976"/>
                  </a:lnTo>
                  <a:lnTo>
                    <a:pt x="365271" y="666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2036126" y="2920360"/>
            <a:ext cx="3783855" cy="943599"/>
            <a:chOff x="2036126" y="2920360"/>
            <a:chExt cx="3783855" cy="943599"/>
          </a:xfrm>
        </p:grpSpPr>
        <p:sp>
          <p:nvSpPr>
            <p:cNvPr id="40" name="Freeform 39"/>
            <p:cNvSpPr/>
            <p:nvPr/>
          </p:nvSpPr>
          <p:spPr>
            <a:xfrm>
              <a:off x="2036126" y="3038821"/>
              <a:ext cx="455533" cy="518380"/>
            </a:xfrm>
            <a:custGeom>
              <a:avLst/>
              <a:gdLst/>
              <a:ahLst/>
              <a:cxnLst/>
              <a:rect l="0" t="0" r="0" b="0"/>
              <a:pathLst>
                <a:path w="455533" h="518380">
                  <a:moveTo>
                    <a:pt x="238029" y="46028"/>
                  </a:moveTo>
                  <a:lnTo>
                    <a:pt x="221261" y="34850"/>
                  </a:lnTo>
                  <a:lnTo>
                    <a:pt x="200551" y="32482"/>
                  </a:lnTo>
                  <a:lnTo>
                    <a:pt x="154717" y="40493"/>
                  </a:lnTo>
                  <a:lnTo>
                    <a:pt x="128076" y="55567"/>
                  </a:lnTo>
                  <a:lnTo>
                    <a:pt x="74752" y="110037"/>
                  </a:lnTo>
                  <a:lnTo>
                    <a:pt x="38208" y="173405"/>
                  </a:lnTo>
                  <a:lnTo>
                    <a:pt x="15544" y="228727"/>
                  </a:lnTo>
                  <a:lnTo>
                    <a:pt x="972" y="285884"/>
                  </a:lnTo>
                  <a:lnTo>
                    <a:pt x="0" y="349167"/>
                  </a:lnTo>
                  <a:lnTo>
                    <a:pt x="10744" y="392821"/>
                  </a:lnTo>
                  <a:lnTo>
                    <a:pt x="23540" y="420087"/>
                  </a:lnTo>
                  <a:lnTo>
                    <a:pt x="70444" y="477043"/>
                  </a:lnTo>
                  <a:lnTo>
                    <a:pt x="101417" y="503499"/>
                  </a:lnTo>
                  <a:lnTo>
                    <a:pt x="125450" y="512561"/>
                  </a:lnTo>
                  <a:lnTo>
                    <a:pt x="179006" y="518379"/>
                  </a:lnTo>
                  <a:lnTo>
                    <a:pt x="234646" y="509953"/>
                  </a:lnTo>
                  <a:lnTo>
                    <a:pt x="290697" y="483852"/>
                  </a:lnTo>
                  <a:lnTo>
                    <a:pt x="351289" y="436176"/>
                  </a:lnTo>
                  <a:lnTo>
                    <a:pt x="376613" y="409892"/>
                  </a:lnTo>
                  <a:lnTo>
                    <a:pt x="418857" y="346773"/>
                  </a:lnTo>
                  <a:lnTo>
                    <a:pt x="442681" y="291481"/>
                  </a:lnTo>
                  <a:lnTo>
                    <a:pt x="455532" y="235500"/>
                  </a:lnTo>
                  <a:lnTo>
                    <a:pt x="455190" y="206277"/>
                  </a:lnTo>
                  <a:lnTo>
                    <a:pt x="435906" y="146096"/>
                  </a:lnTo>
                  <a:lnTo>
                    <a:pt x="403978" y="94131"/>
                  </a:lnTo>
                  <a:lnTo>
                    <a:pt x="369942" y="48381"/>
                  </a:lnTo>
                  <a:lnTo>
                    <a:pt x="323704" y="18720"/>
                  </a:lnTo>
                  <a:lnTo>
                    <a:pt x="280429" y="1250"/>
                  </a:lnTo>
                  <a:lnTo>
                    <a:pt x="259213" y="0"/>
                  </a:lnTo>
                  <a:lnTo>
                    <a:pt x="227500" y="39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2611067" y="3474404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2802734" y="2992788"/>
              <a:ext cx="450572" cy="558606"/>
            </a:xfrm>
            <a:custGeom>
              <a:avLst/>
              <a:gdLst/>
              <a:ahLst/>
              <a:cxnLst/>
              <a:rect l="0" t="0" r="0" b="0"/>
              <a:pathLst>
                <a:path w="450572" h="558606">
                  <a:moveTo>
                    <a:pt x="39960" y="28890"/>
                  </a:moveTo>
                  <a:lnTo>
                    <a:pt x="24319" y="46871"/>
                  </a:lnTo>
                  <a:lnTo>
                    <a:pt x="5116" y="93043"/>
                  </a:lnTo>
                  <a:lnTo>
                    <a:pt x="2693" y="95055"/>
                  </a:lnTo>
                  <a:lnTo>
                    <a:pt x="1077" y="91718"/>
                  </a:lnTo>
                  <a:lnTo>
                    <a:pt x="0" y="84813"/>
                  </a:lnTo>
                  <a:lnTo>
                    <a:pt x="1622" y="77871"/>
                  </a:lnTo>
                  <a:lnTo>
                    <a:pt x="15082" y="56921"/>
                  </a:lnTo>
                  <a:lnTo>
                    <a:pt x="47400" y="21865"/>
                  </a:lnTo>
                  <a:lnTo>
                    <a:pt x="73750" y="6402"/>
                  </a:lnTo>
                  <a:lnTo>
                    <a:pt x="109373" y="0"/>
                  </a:lnTo>
                  <a:lnTo>
                    <a:pt x="143975" y="3693"/>
                  </a:lnTo>
                  <a:lnTo>
                    <a:pt x="162618" y="12232"/>
                  </a:lnTo>
                  <a:lnTo>
                    <a:pt x="215219" y="57224"/>
                  </a:lnTo>
                  <a:lnTo>
                    <a:pt x="236428" y="89278"/>
                  </a:lnTo>
                  <a:lnTo>
                    <a:pt x="256150" y="148097"/>
                  </a:lnTo>
                  <a:lnTo>
                    <a:pt x="268191" y="205295"/>
                  </a:lnTo>
                  <a:lnTo>
                    <a:pt x="270581" y="262872"/>
                  </a:lnTo>
                  <a:lnTo>
                    <a:pt x="268169" y="321267"/>
                  </a:lnTo>
                  <a:lnTo>
                    <a:pt x="256874" y="382221"/>
                  </a:lnTo>
                  <a:lnTo>
                    <a:pt x="242208" y="441358"/>
                  </a:lnTo>
                  <a:lnTo>
                    <a:pt x="204484" y="501820"/>
                  </a:lnTo>
                  <a:lnTo>
                    <a:pt x="169756" y="540703"/>
                  </a:lnTo>
                  <a:lnTo>
                    <a:pt x="143149" y="556575"/>
                  </a:lnTo>
                  <a:lnTo>
                    <a:pt x="120137" y="558605"/>
                  </a:lnTo>
                  <a:lnTo>
                    <a:pt x="96651" y="554438"/>
                  </a:lnTo>
                  <a:lnTo>
                    <a:pt x="78414" y="544786"/>
                  </a:lnTo>
                  <a:lnTo>
                    <a:pt x="65629" y="529579"/>
                  </a:lnTo>
                  <a:lnTo>
                    <a:pt x="60582" y="520610"/>
                  </a:lnTo>
                  <a:lnTo>
                    <a:pt x="58094" y="498167"/>
                  </a:lnTo>
                  <a:lnTo>
                    <a:pt x="66029" y="451220"/>
                  </a:lnTo>
                  <a:lnTo>
                    <a:pt x="87267" y="409321"/>
                  </a:lnTo>
                  <a:lnTo>
                    <a:pt x="100369" y="392553"/>
                  </a:lnTo>
                  <a:lnTo>
                    <a:pt x="120231" y="383540"/>
                  </a:lnTo>
                  <a:lnTo>
                    <a:pt x="171110" y="377755"/>
                  </a:lnTo>
                  <a:lnTo>
                    <a:pt x="225050" y="385018"/>
                  </a:lnTo>
                  <a:lnTo>
                    <a:pt x="287122" y="401117"/>
                  </a:lnTo>
                  <a:lnTo>
                    <a:pt x="344559" y="418474"/>
                  </a:lnTo>
                  <a:lnTo>
                    <a:pt x="379776" y="425863"/>
                  </a:lnTo>
                  <a:lnTo>
                    <a:pt x="416727" y="424932"/>
                  </a:lnTo>
                  <a:lnTo>
                    <a:pt x="450571" y="41844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3219283" y="3053264"/>
              <a:ext cx="378622" cy="455599"/>
            </a:xfrm>
            <a:custGeom>
              <a:avLst/>
              <a:gdLst/>
              <a:ahLst/>
              <a:cxnLst/>
              <a:rect l="0" t="0" r="0" b="0"/>
              <a:pathLst>
                <a:path w="378622" h="455599">
                  <a:moveTo>
                    <a:pt x="265649" y="0"/>
                  </a:moveTo>
                  <a:lnTo>
                    <a:pt x="211505" y="0"/>
                  </a:lnTo>
                  <a:lnTo>
                    <a:pt x="156558" y="0"/>
                  </a:lnTo>
                  <a:lnTo>
                    <a:pt x="93408" y="0"/>
                  </a:lnTo>
                  <a:lnTo>
                    <a:pt x="34661" y="0"/>
                  </a:lnTo>
                  <a:lnTo>
                    <a:pt x="20410" y="0"/>
                  </a:lnTo>
                  <a:lnTo>
                    <a:pt x="10910" y="4679"/>
                  </a:lnTo>
                  <a:lnTo>
                    <a:pt x="4576" y="12478"/>
                  </a:lnTo>
                  <a:lnTo>
                    <a:pt x="353" y="22357"/>
                  </a:lnTo>
                  <a:lnTo>
                    <a:pt x="0" y="64206"/>
                  </a:lnTo>
                  <a:lnTo>
                    <a:pt x="13569" y="125092"/>
                  </a:lnTo>
                  <a:lnTo>
                    <a:pt x="27123" y="168209"/>
                  </a:lnTo>
                  <a:lnTo>
                    <a:pt x="32932" y="174140"/>
                  </a:lnTo>
                  <a:lnTo>
                    <a:pt x="40314" y="176925"/>
                  </a:lnTo>
                  <a:lnTo>
                    <a:pt x="48745" y="177611"/>
                  </a:lnTo>
                  <a:lnTo>
                    <a:pt x="56706" y="174560"/>
                  </a:lnTo>
                  <a:lnTo>
                    <a:pt x="108943" y="141840"/>
                  </a:lnTo>
                  <a:lnTo>
                    <a:pt x="140839" y="131454"/>
                  </a:lnTo>
                  <a:lnTo>
                    <a:pt x="179406" y="129026"/>
                  </a:lnTo>
                  <a:lnTo>
                    <a:pt x="242709" y="141196"/>
                  </a:lnTo>
                  <a:lnTo>
                    <a:pt x="285164" y="162985"/>
                  </a:lnTo>
                  <a:lnTo>
                    <a:pt x="330235" y="202325"/>
                  </a:lnTo>
                  <a:lnTo>
                    <a:pt x="355236" y="237892"/>
                  </a:lnTo>
                  <a:lnTo>
                    <a:pt x="371872" y="278067"/>
                  </a:lnTo>
                  <a:lnTo>
                    <a:pt x="378621" y="319606"/>
                  </a:lnTo>
                  <a:lnTo>
                    <a:pt x="373961" y="344428"/>
                  </a:lnTo>
                  <a:lnTo>
                    <a:pt x="358183" y="375014"/>
                  </a:lnTo>
                  <a:lnTo>
                    <a:pt x="323848" y="413592"/>
                  </a:lnTo>
                  <a:lnTo>
                    <a:pt x="285724" y="438973"/>
                  </a:lnTo>
                  <a:lnTo>
                    <a:pt x="244398" y="455598"/>
                  </a:lnTo>
                  <a:lnTo>
                    <a:pt x="201771" y="455396"/>
                  </a:lnTo>
                  <a:lnTo>
                    <a:pt x="151776" y="443678"/>
                  </a:lnTo>
                  <a:lnTo>
                    <a:pt x="107722" y="4211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3714834" y="3204842"/>
              <a:ext cx="237078" cy="304893"/>
            </a:xfrm>
            <a:custGeom>
              <a:avLst/>
              <a:gdLst/>
              <a:ahLst/>
              <a:cxnLst/>
              <a:rect l="0" t="0" r="0" b="0"/>
              <a:pathLst>
                <a:path w="237078" h="304893">
                  <a:moveTo>
                    <a:pt x="180710" y="69520"/>
                  </a:moveTo>
                  <a:lnTo>
                    <a:pt x="171135" y="45474"/>
                  </a:lnTo>
                  <a:lnTo>
                    <a:pt x="153176" y="24051"/>
                  </a:lnTo>
                  <a:lnTo>
                    <a:pt x="135717" y="9927"/>
                  </a:lnTo>
                  <a:lnTo>
                    <a:pt x="113140" y="2090"/>
                  </a:lnTo>
                  <a:lnTo>
                    <a:pt x="100568" y="0"/>
                  </a:lnTo>
                  <a:lnTo>
                    <a:pt x="77241" y="3918"/>
                  </a:lnTo>
                  <a:lnTo>
                    <a:pt x="47497" y="19277"/>
                  </a:lnTo>
                  <a:lnTo>
                    <a:pt x="32597" y="33152"/>
                  </a:lnTo>
                  <a:lnTo>
                    <a:pt x="3985" y="80805"/>
                  </a:lnTo>
                  <a:lnTo>
                    <a:pt x="0" y="101442"/>
                  </a:lnTo>
                  <a:lnTo>
                    <a:pt x="6974" y="143286"/>
                  </a:lnTo>
                  <a:lnTo>
                    <a:pt x="13413" y="149113"/>
                  </a:lnTo>
                  <a:lnTo>
                    <a:pt x="22385" y="151828"/>
                  </a:lnTo>
                  <a:lnTo>
                    <a:pt x="54250" y="150060"/>
                  </a:lnTo>
                  <a:lnTo>
                    <a:pt x="108165" y="136885"/>
                  </a:lnTo>
                  <a:lnTo>
                    <a:pt x="145827" y="135104"/>
                  </a:lnTo>
                  <a:lnTo>
                    <a:pt x="179732" y="142635"/>
                  </a:lnTo>
                  <a:lnTo>
                    <a:pt x="201332" y="153098"/>
                  </a:lnTo>
                  <a:lnTo>
                    <a:pt x="216391" y="168667"/>
                  </a:lnTo>
                  <a:lnTo>
                    <a:pt x="235591" y="207258"/>
                  </a:lnTo>
                  <a:lnTo>
                    <a:pt x="237077" y="227833"/>
                  </a:lnTo>
                  <a:lnTo>
                    <a:pt x="232668" y="248676"/>
                  </a:lnTo>
                  <a:lnTo>
                    <a:pt x="222910" y="269638"/>
                  </a:lnTo>
                  <a:lnTo>
                    <a:pt x="207654" y="284414"/>
                  </a:lnTo>
                  <a:lnTo>
                    <a:pt x="169264" y="303431"/>
                  </a:lnTo>
                  <a:lnTo>
                    <a:pt x="148717" y="304892"/>
                  </a:lnTo>
                  <a:lnTo>
                    <a:pt x="92156" y="293143"/>
                  </a:lnTo>
                  <a:lnTo>
                    <a:pt x="75425" y="29061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4443026" y="3169077"/>
              <a:ext cx="242156" cy="31587"/>
            </a:xfrm>
            <a:custGeom>
              <a:avLst/>
              <a:gdLst/>
              <a:ahLst/>
              <a:cxnLst/>
              <a:rect l="0" t="0" r="0" b="0"/>
              <a:pathLst>
                <a:path w="242156" h="31587">
                  <a:moveTo>
                    <a:pt x="242155" y="31586"/>
                  </a:moveTo>
                  <a:lnTo>
                    <a:pt x="193224" y="23253"/>
                  </a:lnTo>
                  <a:lnTo>
                    <a:pt x="134094" y="15902"/>
                  </a:lnTo>
                  <a:lnTo>
                    <a:pt x="77353" y="11590"/>
                  </a:lnTo>
                  <a:lnTo>
                    <a:pt x="27324" y="761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4453554" y="3232248"/>
              <a:ext cx="189514" cy="10530"/>
            </a:xfrm>
            <a:custGeom>
              <a:avLst/>
              <a:gdLst/>
              <a:ahLst/>
              <a:cxnLst/>
              <a:rect l="0" t="0" r="0" b="0"/>
              <a:pathLst>
                <a:path w="189514" h="10530">
                  <a:moveTo>
                    <a:pt x="189513" y="10529"/>
                  </a:moveTo>
                  <a:lnTo>
                    <a:pt x="127421" y="4940"/>
                  </a:lnTo>
                  <a:lnTo>
                    <a:pt x="67630" y="976"/>
                  </a:lnTo>
                  <a:lnTo>
                    <a:pt x="15092" y="19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4851711" y="2920360"/>
              <a:ext cx="528352" cy="565271"/>
            </a:xfrm>
            <a:custGeom>
              <a:avLst/>
              <a:gdLst/>
              <a:ahLst/>
              <a:cxnLst/>
              <a:rect l="0" t="0" r="0" b="0"/>
              <a:pathLst>
                <a:path w="528352" h="565271">
                  <a:moveTo>
                    <a:pt x="54568" y="17090"/>
                  </a:moveTo>
                  <a:lnTo>
                    <a:pt x="39996" y="59782"/>
                  </a:lnTo>
                  <a:lnTo>
                    <a:pt x="9904" y="119306"/>
                  </a:lnTo>
                  <a:lnTo>
                    <a:pt x="3735" y="127348"/>
                  </a:lnTo>
                  <a:lnTo>
                    <a:pt x="793" y="129200"/>
                  </a:lnTo>
                  <a:lnTo>
                    <a:pt x="0" y="126925"/>
                  </a:lnTo>
                  <a:lnTo>
                    <a:pt x="642" y="121899"/>
                  </a:lnTo>
                  <a:lnTo>
                    <a:pt x="31122" y="77832"/>
                  </a:lnTo>
                  <a:lnTo>
                    <a:pt x="86868" y="31531"/>
                  </a:lnTo>
                  <a:lnTo>
                    <a:pt x="136815" y="5472"/>
                  </a:lnTo>
                  <a:lnTo>
                    <a:pt x="177854" y="0"/>
                  </a:lnTo>
                  <a:lnTo>
                    <a:pt x="205678" y="2866"/>
                  </a:lnTo>
                  <a:lnTo>
                    <a:pt x="227403" y="14278"/>
                  </a:lnTo>
                  <a:lnTo>
                    <a:pt x="260414" y="50200"/>
                  </a:lnTo>
                  <a:lnTo>
                    <a:pt x="281059" y="107902"/>
                  </a:lnTo>
                  <a:lnTo>
                    <a:pt x="291563" y="158381"/>
                  </a:lnTo>
                  <a:lnTo>
                    <a:pt x="295194" y="209213"/>
                  </a:lnTo>
                  <a:lnTo>
                    <a:pt x="295101" y="256769"/>
                  </a:lnTo>
                  <a:lnTo>
                    <a:pt x="288184" y="314274"/>
                  </a:lnTo>
                  <a:lnTo>
                    <a:pt x="278726" y="372257"/>
                  </a:lnTo>
                  <a:lnTo>
                    <a:pt x="261930" y="425068"/>
                  </a:lnTo>
                  <a:lnTo>
                    <a:pt x="228451" y="481168"/>
                  </a:lnTo>
                  <a:lnTo>
                    <a:pt x="190431" y="527603"/>
                  </a:lnTo>
                  <a:lnTo>
                    <a:pt x="143537" y="560000"/>
                  </a:lnTo>
                  <a:lnTo>
                    <a:pt x="119846" y="565270"/>
                  </a:lnTo>
                  <a:lnTo>
                    <a:pt x="76042" y="559121"/>
                  </a:lnTo>
                  <a:lnTo>
                    <a:pt x="67714" y="553919"/>
                  </a:lnTo>
                  <a:lnTo>
                    <a:pt x="55342" y="538781"/>
                  </a:lnTo>
                  <a:lnTo>
                    <a:pt x="41799" y="510527"/>
                  </a:lnTo>
                  <a:lnTo>
                    <a:pt x="35967" y="468750"/>
                  </a:lnTo>
                  <a:lnTo>
                    <a:pt x="39828" y="430506"/>
                  </a:lnTo>
                  <a:lnTo>
                    <a:pt x="48407" y="411011"/>
                  </a:lnTo>
                  <a:lnTo>
                    <a:pt x="72979" y="379431"/>
                  </a:lnTo>
                  <a:lnTo>
                    <a:pt x="104607" y="363357"/>
                  </a:lnTo>
                  <a:lnTo>
                    <a:pt x="157216" y="355850"/>
                  </a:lnTo>
                  <a:lnTo>
                    <a:pt x="212669" y="354368"/>
                  </a:lnTo>
                  <a:lnTo>
                    <a:pt x="263093" y="359664"/>
                  </a:lnTo>
                  <a:lnTo>
                    <a:pt x="322489" y="364739"/>
                  </a:lnTo>
                  <a:lnTo>
                    <a:pt x="383615" y="372674"/>
                  </a:lnTo>
                  <a:lnTo>
                    <a:pt x="446079" y="374588"/>
                  </a:lnTo>
                  <a:lnTo>
                    <a:pt x="506034" y="374966"/>
                  </a:lnTo>
                  <a:lnTo>
                    <a:pt x="528351" y="37505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5287984" y="2920754"/>
              <a:ext cx="531997" cy="531789"/>
            </a:xfrm>
            <a:custGeom>
              <a:avLst/>
              <a:gdLst/>
              <a:ahLst/>
              <a:cxnLst/>
              <a:rect l="0" t="0" r="0" b="0"/>
              <a:pathLst>
                <a:path w="531997" h="531789">
                  <a:moveTo>
                    <a:pt x="228949" y="69339"/>
                  </a:moveTo>
                  <a:lnTo>
                    <a:pt x="212181" y="63750"/>
                  </a:lnTo>
                  <a:lnTo>
                    <a:pt x="194590" y="64125"/>
                  </a:lnTo>
                  <a:lnTo>
                    <a:pt x="144355" y="78228"/>
                  </a:lnTo>
                  <a:lnTo>
                    <a:pt x="114197" y="96669"/>
                  </a:lnTo>
                  <a:lnTo>
                    <a:pt x="67913" y="154118"/>
                  </a:lnTo>
                  <a:lnTo>
                    <a:pt x="26602" y="210721"/>
                  </a:lnTo>
                  <a:lnTo>
                    <a:pt x="4961" y="268357"/>
                  </a:lnTo>
                  <a:lnTo>
                    <a:pt x="0" y="326933"/>
                  </a:lnTo>
                  <a:lnTo>
                    <a:pt x="7344" y="370531"/>
                  </a:lnTo>
                  <a:lnTo>
                    <a:pt x="30193" y="424065"/>
                  </a:lnTo>
                  <a:lnTo>
                    <a:pt x="57237" y="463192"/>
                  </a:lnTo>
                  <a:lnTo>
                    <a:pt x="94685" y="493451"/>
                  </a:lnTo>
                  <a:lnTo>
                    <a:pt x="145928" y="518839"/>
                  </a:lnTo>
                  <a:lnTo>
                    <a:pt x="187193" y="528518"/>
                  </a:lnTo>
                  <a:lnTo>
                    <a:pt x="243057" y="531788"/>
                  </a:lnTo>
                  <a:lnTo>
                    <a:pt x="306388" y="522859"/>
                  </a:lnTo>
                  <a:lnTo>
                    <a:pt x="365171" y="499778"/>
                  </a:lnTo>
                  <a:lnTo>
                    <a:pt x="404622" y="476466"/>
                  </a:lnTo>
                  <a:lnTo>
                    <a:pt x="458969" y="432915"/>
                  </a:lnTo>
                  <a:lnTo>
                    <a:pt x="504580" y="370849"/>
                  </a:lnTo>
                  <a:lnTo>
                    <a:pt x="522733" y="317456"/>
                  </a:lnTo>
                  <a:lnTo>
                    <a:pt x="531996" y="256520"/>
                  </a:lnTo>
                  <a:lnTo>
                    <a:pt x="525419" y="205489"/>
                  </a:lnTo>
                  <a:lnTo>
                    <a:pt x="509736" y="144629"/>
                  </a:lnTo>
                  <a:lnTo>
                    <a:pt x="488009" y="104515"/>
                  </a:lnTo>
                  <a:lnTo>
                    <a:pt x="437802" y="49925"/>
                  </a:lnTo>
                  <a:lnTo>
                    <a:pt x="377739" y="10356"/>
                  </a:lnTo>
                  <a:lnTo>
                    <a:pt x="333996" y="0"/>
                  </a:lnTo>
                  <a:lnTo>
                    <a:pt x="277558" y="4906"/>
                  </a:lnTo>
                  <a:lnTo>
                    <a:pt x="239477" y="166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47813" y="3779730"/>
              <a:ext cx="1947773" cy="84229"/>
            </a:xfrm>
            <a:custGeom>
              <a:avLst/>
              <a:gdLst/>
              <a:ahLst/>
              <a:cxnLst/>
              <a:rect l="0" t="0" r="0" b="0"/>
              <a:pathLst>
                <a:path w="1947773" h="84229">
                  <a:moveTo>
                    <a:pt x="1947772" y="0"/>
                  </a:moveTo>
                  <a:lnTo>
                    <a:pt x="1910294" y="8334"/>
                  </a:lnTo>
                  <a:lnTo>
                    <a:pt x="1858871" y="15684"/>
                  </a:lnTo>
                  <a:lnTo>
                    <a:pt x="1811987" y="19465"/>
                  </a:lnTo>
                  <a:lnTo>
                    <a:pt x="1749872" y="26175"/>
                  </a:lnTo>
                  <a:lnTo>
                    <a:pt x="1703449" y="29181"/>
                  </a:lnTo>
                  <a:lnTo>
                    <a:pt x="1640634" y="30873"/>
                  </a:lnTo>
                  <a:lnTo>
                    <a:pt x="1577487" y="31445"/>
                  </a:lnTo>
                  <a:lnTo>
                    <a:pt x="1518783" y="30388"/>
                  </a:lnTo>
                  <a:lnTo>
                    <a:pt x="1469194" y="24342"/>
                  </a:lnTo>
                  <a:lnTo>
                    <a:pt x="1417457" y="20861"/>
                  </a:lnTo>
                  <a:lnTo>
                    <a:pt x="1365083" y="14110"/>
                  </a:lnTo>
                  <a:lnTo>
                    <a:pt x="1311349" y="11590"/>
                  </a:lnTo>
                  <a:lnTo>
                    <a:pt x="1251495" y="10843"/>
                  </a:lnTo>
                  <a:lnTo>
                    <a:pt x="1190476" y="10622"/>
                  </a:lnTo>
                  <a:lnTo>
                    <a:pt x="1133663" y="10556"/>
                  </a:lnTo>
                  <a:lnTo>
                    <a:pt x="1072895" y="10537"/>
                  </a:lnTo>
                  <a:lnTo>
                    <a:pt x="1010436" y="10531"/>
                  </a:lnTo>
                  <a:lnTo>
                    <a:pt x="947476" y="10530"/>
                  </a:lnTo>
                  <a:lnTo>
                    <a:pt x="905411" y="10529"/>
                  </a:lnTo>
                  <a:lnTo>
                    <a:pt x="860200" y="10529"/>
                  </a:lnTo>
                  <a:lnTo>
                    <a:pt x="813980" y="11699"/>
                  </a:lnTo>
                  <a:lnTo>
                    <a:pt x="770041" y="16118"/>
                  </a:lnTo>
                  <a:lnTo>
                    <a:pt x="723996" y="18862"/>
                  </a:lnTo>
                  <a:lnTo>
                    <a:pt x="676235" y="21251"/>
                  </a:lnTo>
                  <a:lnTo>
                    <a:pt x="627712" y="26213"/>
                  </a:lnTo>
                  <a:lnTo>
                    <a:pt x="581970" y="29198"/>
                  </a:lnTo>
                  <a:lnTo>
                    <a:pt x="537074" y="30524"/>
                  </a:lnTo>
                  <a:lnTo>
                    <a:pt x="489824" y="31114"/>
                  </a:lnTo>
                  <a:lnTo>
                    <a:pt x="441527" y="34496"/>
                  </a:lnTo>
                  <a:lnTo>
                    <a:pt x="393936" y="38728"/>
                  </a:lnTo>
                  <a:lnTo>
                    <a:pt x="349388" y="40609"/>
                  </a:lnTo>
                  <a:lnTo>
                    <a:pt x="303073" y="44565"/>
                  </a:lnTo>
                  <a:lnTo>
                    <a:pt x="255192" y="50223"/>
                  </a:lnTo>
                  <a:lnTo>
                    <a:pt x="206615" y="56636"/>
                  </a:lnTo>
                  <a:lnTo>
                    <a:pt x="157730" y="63386"/>
                  </a:lnTo>
                  <a:lnTo>
                    <a:pt x="112216" y="70286"/>
                  </a:lnTo>
                  <a:lnTo>
                    <a:pt x="60285" y="79577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5" name="Group 54"/>
          <p:cNvGrpSpPr/>
          <p:nvPr/>
        </p:nvGrpSpPr>
        <p:grpSpPr>
          <a:xfrm>
            <a:off x="2525733" y="4066679"/>
            <a:ext cx="1292332" cy="491738"/>
            <a:chOff x="2525733" y="4066679"/>
            <a:chExt cx="1292332" cy="491738"/>
          </a:xfrm>
        </p:grpSpPr>
        <p:sp>
          <p:nvSpPr>
            <p:cNvPr id="51" name="Freeform 50"/>
            <p:cNvSpPr/>
            <p:nvPr/>
          </p:nvSpPr>
          <p:spPr>
            <a:xfrm>
              <a:off x="2525733" y="4148228"/>
              <a:ext cx="397076" cy="381516"/>
            </a:xfrm>
            <a:custGeom>
              <a:avLst/>
              <a:gdLst/>
              <a:ahLst/>
              <a:cxnLst/>
              <a:rect l="0" t="0" r="0" b="0"/>
              <a:pathLst>
                <a:path w="397076" h="381516">
                  <a:moveTo>
                    <a:pt x="211676" y="10528"/>
                  </a:moveTo>
                  <a:lnTo>
                    <a:pt x="148248" y="29656"/>
                  </a:lnTo>
                  <a:lnTo>
                    <a:pt x="101418" y="60332"/>
                  </a:lnTo>
                  <a:lnTo>
                    <a:pt x="64464" y="97445"/>
                  </a:lnTo>
                  <a:lnTo>
                    <a:pt x="33422" y="148623"/>
                  </a:lnTo>
                  <a:lnTo>
                    <a:pt x="4760" y="203793"/>
                  </a:lnTo>
                  <a:lnTo>
                    <a:pt x="0" y="231734"/>
                  </a:lnTo>
                  <a:lnTo>
                    <a:pt x="6477" y="282211"/>
                  </a:lnTo>
                  <a:lnTo>
                    <a:pt x="21285" y="315245"/>
                  </a:lnTo>
                  <a:lnTo>
                    <a:pt x="46079" y="347260"/>
                  </a:lnTo>
                  <a:lnTo>
                    <a:pt x="75653" y="367794"/>
                  </a:lnTo>
                  <a:lnTo>
                    <a:pt x="112231" y="381287"/>
                  </a:lnTo>
                  <a:lnTo>
                    <a:pt x="152705" y="381515"/>
                  </a:lnTo>
                  <a:lnTo>
                    <a:pt x="207133" y="369942"/>
                  </a:lnTo>
                  <a:lnTo>
                    <a:pt x="269309" y="339687"/>
                  </a:lnTo>
                  <a:lnTo>
                    <a:pt x="328467" y="298243"/>
                  </a:lnTo>
                  <a:lnTo>
                    <a:pt x="368808" y="243418"/>
                  </a:lnTo>
                  <a:lnTo>
                    <a:pt x="387305" y="207824"/>
                  </a:lnTo>
                  <a:lnTo>
                    <a:pt x="397075" y="167643"/>
                  </a:lnTo>
                  <a:lnTo>
                    <a:pt x="396851" y="126101"/>
                  </a:lnTo>
                  <a:lnTo>
                    <a:pt x="391072" y="99328"/>
                  </a:lnTo>
                  <a:lnTo>
                    <a:pt x="374665" y="65695"/>
                  </a:lnTo>
                  <a:lnTo>
                    <a:pt x="353816" y="40392"/>
                  </a:lnTo>
                  <a:lnTo>
                    <a:pt x="325931" y="19247"/>
                  </a:lnTo>
                  <a:lnTo>
                    <a:pt x="291307" y="4148"/>
                  </a:lnTo>
                  <a:lnTo>
                    <a:pt x="27484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3021678" y="4432497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3095378" y="4066679"/>
              <a:ext cx="421141" cy="484810"/>
            </a:xfrm>
            <a:custGeom>
              <a:avLst/>
              <a:gdLst/>
              <a:ahLst/>
              <a:cxnLst/>
              <a:rect l="0" t="0" r="0" b="0"/>
              <a:pathLst>
                <a:path w="421141" h="484810">
                  <a:moveTo>
                    <a:pt x="0" y="92077"/>
                  </a:moveTo>
                  <a:lnTo>
                    <a:pt x="9575" y="68031"/>
                  </a:lnTo>
                  <a:lnTo>
                    <a:pt x="39403" y="32484"/>
                  </a:lnTo>
                  <a:lnTo>
                    <a:pt x="65487" y="16969"/>
                  </a:lnTo>
                  <a:lnTo>
                    <a:pt x="106912" y="2415"/>
                  </a:lnTo>
                  <a:lnTo>
                    <a:pt x="144241" y="0"/>
                  </a:lnTo>
                  <a:lnTo>
                    <a:pt x="167052" y="3581"/>
                  </a:lnTo>
                  <a:lnTo>
                    <a:pt x="199625" y="23352"/>
                  </a:lnTo>
                  <a:lnTo>
                    <a:pt x="225915" y="51437"/>
                  </a:lnTo>
                  <a:lnTo>
                    <a:pt x="255384" y="113263"/>
                  </a:lnTo>
                  <a:lnTo>
                    <a:pt x="270071" y="164849"/>
                  </a:lnTo>
                  <a:lnTo>
                    <a:pt x="278373" y="214375"/>
                  </a:lnTo>
                  <a:lnTo>
                    <a:pt x="274463" y="271813"/>
                  </a:lnTo>
                  <a:lnTo>
                    <a:pt x="265896" y="326396"/>
                  </a:lnTo>
                  <a:lnTo>
                    <a:pt x="255949" y="378444"/>
                  </a:lnTo>
                  <a:lnTo>
                    <a:pt x="244423" y="421681"/>
                  </a:lnTo>
                  <a:lnTo>
                    <a:pt x="220160" y="458438"/>
                  </a:lnTo>
                  <a:lnTo>
                    <a:pt x="213454" y="466169"/>
                  </a:lnTo>
                  <a:lnTo>
                    <a:pt x="181658" y="482639"/>
                  </a:lnTo>
                  <a:lnTo>
                    <a:pt x="159116" y="484809"/>
                  </a:lnTo>
                  <a:lnTo>
                    <a:pt x="137399" y="480704"/>
                  </a:lnTo>
                  <a:lnTo>
                    <a:pt x="116048" y="471081"/>
                  </a:lnTo>
                  <a:lnTo>
                    <a:pt x="89887" y="446920"/>
                  </a:lnTo>
                  <a:lnTo>
                    <a:pt x="85661" y="437434"/>
                  </a:lnTo>
                  <a:lnTo>
                    <a:pt x="84085" y="417534"/>
                  </a:lnTo>
                  <a:lnTo>
                    <a:pt x="95364" y="386601"/>
                  </a:lnTo>
                  <a:lnTo>
                    <a:pt x="113524" y="360797"/>
                  </a:lnTo>
                  <a:lnTo>
                    <a:pt x="139311" y="343923"/>
                  </a:lnTo>
                  <a:lnTo>
                    <a:pt x="180636" y="328911"/>
                  </a:lnTo>
                  <a:lnTo>
                    <a:pt x="219118" y="326417"/>
                  </a:lnTo>
                  <a:lnTo>
                    <a:pt x="282391" y="338561"/>
                  </a:lnTo>
                  <a:lnTo>
                    <a:pt x="338210" y="367936"/>
                  </a:lnTo>
                  <a:lnTo>
                    <a:pt x="368882" y="379444"/>
                  </a:lnTo>
                  <a:lnTo>
                    <a:pt x="389725" y="380453"/>
                  </a:lnTo>
                  <a:lnTo>
                    <a:pt x="421140" y="37634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3463875" y="4148228"/>
              <a:ext cx="354190" cy="410189"/>
            </a:xfrm>
            <a:custGeom>
              <a:avLst/>
              <a:gdLst/>
              <a:ahLst/>
              <a:cxnLst/>
              <a:rect l="0" t="0" r="0" b="0"/>
              <a:pathLst>
                <a:path w="354190" h="410189">
                  <a:moveTo>
                    <a:pt x="221099" y="0"/>
                  </a:moveTo>
                  <a:lnTo>
                    <a:pt x="166054" y="16788"/>
                  </a:lnTo>
                  <a:lnTo>
                    <a:pt x="114646" y="20213"/>
                  </a:lnTo>
                  <a:lnTo>
                    <a:pt x="76474" y="17687"/>
                  </a:lnTo>
                  <a:lnTo>
                    <a:pt x="65020" y="15301"/>
                  </a:lnTo>
                  <a:lnTo>
                    <a:pt x="56215" y="17220"/>
                  </a:lnTo>
                  <a:lnTo>
                    <a:pt x="49175" y="22008"/>
                  </a:lnTo>
                  <a:lnTo>
                    <a:pt x="43312" y="28710"/>
                  </a:lnTo>
                  <a:lnTo>
                    <a:pt x="40573" y="36687"/>
                  </a:lnTo>
                  <a:lnTo>
                    <a:pt x="40650" y="54910"/>
                  </a:lnTo>
                  <a:lnTo>
                    <a:pt x="56640" y="116012"/>
                  </a:lnTo>
                  <a:lnTo>
                    <a:pt x="72414" y="141869"/>
                  </a:lnTo>
                  <a:lnTo>
                    <a:pt x="78692" y="144882"/>
                  </a:lnTo>
                  <a:lnTo>
                    <a:pt x="85217" y="144551"/>
                  </a:lnTo>
                  <a:lnTo>
                    <a:pt x="129029" y="130646"/>
                  </a:lnTo>
                  <a:lnTo>
                    <a:pt x="165613" y="128787"/>
                  </a:lnTo>
                  <a:lnTo>
                    <a:pt x="220724" y="141164"/>
                  </a:lnTo>
                  <a:lnTo>
                    <a:pt x="263139" y="164148"/>
                  </a:lnTo>
                  <a:lnTo>
                    <a:pt x="310257" y="211389"/>
                  </a:lnTo>
                  <a:lnTo>
                    <a:pt x="345211" y="273812"/>
                  </a:lnTo>
                  <a:lnTo>
                    <a:pt x="354189" y="310937"/>
                  </a:lnTo>
                  <a:lnTo>
                    <a:pt x="350050" y="331606"/>
                  </a:lnTo>
                  <a:lnTo>
                    <a:pt x="339242" y="348592"/>
                  </a:lnTo>
                  <a:lnTo>
                    <a:pt x="322740" y="363939"/>
                  </a:lnTo>
                  <a:lnTo>
                    <a:pt x="275144" y="384451"/>
                  </a:lnTo>
                  <a:lnTo>
                    <a:pt x="220683" y="399768"/>
                  </a:lnTo>
                  <a:lnTo>
                    <a:pt x="164865" y="408469"/>
                  </a:lnTo>
                  <a:lnTo>
                    <a:pt x="108779" y="410188"/>
                  </a:lnTo>
                  <a:lnTo>
                    <a:pt x="52640" y="407408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6" name="Freeform 55"/>
          <p:cNvSpPr/>
          <p:nvPr/>
        </p:nvSpPr>
        <p:spPr>
          <a:xfrm>
            <a:off x="5022093" y="3642860"/>
            <a:ext cx="1073908" cy="52643"/>
          </a:xfrm>
          <a:custGeom>
            <a:avLst/>
            <a:gdLst/>
            <a:ahLst/>
            <a:cxnLst/>
            <a:rect l="0" t="0" r="0" b="0"/>
            <a:pathLst>
              <a:path w="1073908" h="52643">
                <a:moveTo>
                  <a:pt x="1073907" y="0"/>
                </a:moveTo>
                <a:lnTo>
                  <a:pt x="1017692" y="17958"/>
                </a:lnTo>
                <a:lnTo>
                  <a:pt x="956002" y="28547"/>
                </a:lnTo>
                <a:lnTo>
                  <a:pt x="898592" y="33805"/>
                </a:lnTo>
                <a:lnTo>
                  <a:pt x="853270" y="38421"/>
                </a:lnTo>
                <a:lnTo>
                  <a:pt x="805830" y="40473"/>
                </a:lnTo>
                <a:lnTo>
                  <a:pt x="749851" y="41628"/>
                </a:lnTo>
                <a:lnTo>
                  <a:pt x="689015" y="42018"/>
                </a:lnTo>
                <a:lnTo>
                  <a:pt x="631938" y="42095"/>
                </a:lnTo>
                <a:lnTo>
                  <a:pt x="570014" y="47699"/>
                </a:lnTo>
                <a:lnTo>
                  <a:pt x="518803" y="51178"/>
                </a:lnTo>
                <a:lnTo>
                  <a:pt x="472174" y="52208"/>
                </a:lnTo>
                <a:lnTo>
                  <a:pt x="417544" y="52514"/>
                </a:lnTo>
                <a:lnTo>
                  <a:pt x="362493" y="52604"/>
                </a:lnTo>
                <a:lnTo>
                  <a:pt x="314725" y="52631"/>
                </a:lnTo>
                <a:lnTo>
                  <a:pt x="265347" y="52639"/>
                </a:lnTo>
                <a:lnTo>
                  <a:pt x="213672" y="52641"/>
                </a:lnTo>
                <a:lnTo>
                  <a:pt x="161316" y="52642"/>
                </a:lnTo>
                <a:lnTo>
                  <a:pt x="108759" y="47053"/>
                </a:lnTo>
                <a:lnTo>
                  <a:pt x="48173" y="43090"/>
                </a:lnTo>
                <a:lnTo>
                  <a:pt x="0" y="42114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1" name="Group 60"/>
          <p:cNvGrpSpPr/>
          <p:nvPr/>
        </p:nvGrpSpPr>
        <p:grpSpPr>
          <a:xfrm>
            <a:off x="5044688" y="3891546"/>
            <a:ext cx="1350395" cy="556035"/>
            <a:chOff x="5044688" y="3891546"/>
            <a:chExt cx="1350395" cy="556035"/>
          </a:xfrm>
        </p:grpSpPr>
        <p:sp>
          <p:nvSpPr>
            <p:cNvPr id="57" name="Freeform 56"/>
            <p:cNvSpPr/>
            <p:nvPr/>
          </p:nvSpPr>
          <p:spPr>
            <a:xfrm>
              <a:off x="5044688" y="3941027"/>
              <a:ext cx="343586" cy="399724"/>
            </a:xfrm>
            <a:custGeom>
              <a:avLst/>
              <a:gdLst/>
              <a:ahLst/>
              <a:cxnLst/>
              <a:rect l="0" t="0" r="0" b="0"/>
              <a:pathLst>
                <a:path w="343586" h="399724">
                  <a:moveTo>
                    <a:pt x="166918" y="17688"/>
                  </a:moveTo>
                  <a:lnTo>
                    <a:pt x="150151" y="12099"/>
                  </a:lnTo>
                  <a:lnTo>
                    <a:pt x="117366" y="14212"/>
                  </a:lnTo>
                  <a:lnTo>
                    <a:pt x="97712" y="22382"/>
                  </a:lnTo>
                  <a:lnTo>
                    <a:pt x="60441" y="52280"/>
                  </a:lnTo>
                  <a:lnTo>
                    <a:pt x="28859" y="91981"/>
                  </a:lnTo>
                  <a:lnTo>
                    <a:pt x="6249" y="149697"/>
                  </a:lnTo>
                  <a:lnTo>
                    <a:pt x="0" y="204118"/>
                  </a:lnTo>
                  <a:lnTo>
                    <a:pt x="1885" y="259927"/>
                  </a:lnTo>
                  <a:lnTo>
                    <a:pt x="9342" y="287957"/>
                  </a:lnTo>
                  <a:lnTo>
                    <a:pt x="39605" y="340959"/>
                  </a:lnTo>
                  <a:lnTo>
                    <a:pt x="56522" y="362575"/>
                  </a:lnTo>
                  <a:lnTo>
                    <a:pt x="102391" y="392396"/>
                  </a:lnTo>
                  <a:lnTo>
                    <a:pt x="113371" y="397345"/>
                  </a:lnTo>
                  <a:lnTo>
                    <a:pt x="134931" y="399723"/>
                  </a:lnTo>
                  <a:lnTo>
                    <a:pt x="157381" y="395712"/>
                  </a:lnTo>
                  <a:lnTo>
                    <a:pt x="218074" y="373171"/>
                  </a:lnTo>
                  <a:lnTo>
                    <a:pt x="272007" y="334949"/>
                  </a:lnTo>
                  <a:lnTo>
                    <a:pt x="300611" y="309783"/>
                  </a:lnTo>
                  <a:lnTo>
                    <a:pt x="320784" y="280099"/>
                  </a:lnTo>
                  <a:lnTo>
                    <a:pt x="338081" y="233039"/>
                  </a:lnTo>
                  <a:lnTo>
                    <a:pt x="343585" y="186910"/>
                  </a:lnTo>
                  <a:lnTo>
                    <a:pt x="334037" y="141787"/>
                  </a:lnTo>
                  <a:lnTo>
                    <a:pt x="309850" y="85788"/>
                  </a:lnTo>
                  <a:lnTo>
                    <a:pt x="269997" y="28865"/>
                  </a:lnTo>
                  <a:lnTo>
                    <a:pt x="239964" y="8001"/>
                  </a:lnTo>
                  <a:lnTo>
                    <a:pt x="203249" y="0"/>
                  </a:lnTo>
                  <a:lnTo>
                    <a:pt x="144392" y="5408"/>
                  </a:lnTo>
                  <a:lnTo>
                    <a:pt x="124804" y="715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5474818" y="4264041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5537989" y="3912588"/>
              <a:ext cx="421141" cy="491394"/>
            </a:xfrm>
            <a:custGeom>
              <a:avLst/>
              <a:gdLst/>
              <a:ahLst/>
              <a:cxnLst/>
              <a:rect l="0" t="0" r="0" b="0"/>
              <a:pathLst>
                <a:path w="421141" h="491394">
                  <a:moveTo>
                    <a:pt x="0" y="88241"/>
                  </a:moveTo>
                  <a:lnTo>
                    <a:pt x="9576" y="64194"/>
                  </a:lnTo>
                  <a:lnTo>
                    <a:pt x="20244" y="49867"/>
                  </a:lnTo>
                  <a:lnTo>
                    <a:pt x="61797" y="22776"/>
                  </a:lnTo>
                  <a:lnTo>
                    <a:pt x="115633" y="1125"/>
                  </a:lnTo>
                  <a:lnTo>
                    <a:pt x="136790" y="0"/>
                  </a:lnTo>
                  <a:lnTo>
                    <a:pt x="157892" y="4569"/>
                  </a:lnTo>
                  <a:lnTo>
                    <a:pt x="178969" y="14399"/>
                  </a:lnTo>
                  <a:lnTo>
                    <a:pt x="204976" y="38675"/>
                  </a:lnTo>
                  <a:lnTo>
                    <a:pt x="241881" y="91766"/>
                  </a:lnTo>
                  <a:lnTo>
                    <a:pt x="260012" y="134519"/>
                  </a:lnTo>
                  <a:lnTo>
                    <a:pt x="271029" y="195778"/>
                  </a:lnTo>
                  <a:lnTo>
                    <a:pt x="267348" y="244366"/>
                  </a:lnTo>
                  <a:lnTo>
                    <a:pt x="264438" y="295807"/>
                  </a:lnTo>
                  <a:lnTo>
                    <a:pt x="253879" y="349950"/>
                  </a:lnTo>
                  <a:lnTo>
                    <a:pt x="229431" y="412809"/>
                  </a:lnTo>
                  <a:lnTo>
                    <a:pt x="206800" y="445672"/>
                  </a:lnTo>
                  <a:lnTo>
                    <a:pt x="167711" y="478642"/>
                  </a:lnTo>
                  <a:lnTo>
                    <a:pt x="147068" y="489090"/>
                  </a:lnTo>
                  <a:lnTo>
                    <a:pt x="126195" y="491393"/>
                  </a:lnTo>
                  <a:lnTo>
                    <a:pt x="105220" y="487348"/>
                  </a:lnTo>
                  <a:lnTo>
                    <a:pt x="84199" y="477752"/>
                  </a:lnTo>
                  <a:lnTo>
                    <a:pt x="58224" y="453605"/>
                  </a:lnTo>
                  <a:lnTo>
                    <a:pt x="52393" y="428050"/>
                  </a:lnTo>
                  <a:lnTo>
                    <a:pt x="58183" y="375162"/>
                  </a:lnTo>
                  <a:lnTo>
                    <a:pt x="72872" y="341710"/>
                  </a:lnTo>
                  <a:lnTo>
                    <a:pt x="91659" y="323336"/>
                  </a:lnTo>
                  <a:lnTo>
                    <a:pt x="115607" y="309711"/>
                  </a:lnTo>
                  <a:lnTo>
                    <a:pt x="169109" y="300964"/>
                  </a:lnTo>
                  <a:lnTo>
                    <a:pt x="224737" y="304825"/>
                  </a:lnTo>
                  <a:lnTo>
                    <a:pt x="280786" y="325259"/>
                  </a:lnTo>
                  <a:lnTo>
                    <a:pt x="336917" y="351825"/>
                  </a:lnTo>
                  <a:lnTo>
                    <a:pt x="364991" y="363317"/>
                  </a:lnTo>
                  <a:lnTo>
                    <a:pt x="421140" y="37251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5963972" y="3891546"/>
              <a:ext cx="431111" cy="556035"/>
            </a:xfrm>
            <a:custGeom>
              <a:avLst/>
              <a:gdLst/>
              <a:ahLst/>
              <a:cxnLst/>
              <a:rect l="0" t="0" r="0" b="0"/>
              <a:pathLst>
                <a:path w="431111" h="556035">
                  <a:moveTo>
                    <a:pt x="268898" y="25055"/>
                  </a:moveTo>
                  <a:lnTo>
                    <a:pt x="219968" y="25055"/>
                  </a:lnTo>
                  <a:lnTo>
                    <a:pt x="172122" y="21935"/>
                  </a:lnTo>
                  <a:lnTo>
                    <a:pt x="109142" y="15990"/>
                  </a:lnTo>
                  <a:lnTo>
                    <a:pt x="48946" y="3266"/>
                  </a:lnTo>
                  <a:lnTo>
                    <a:pt x="38035" y="0"/>
                  </a:lnTo>
                  <a:lnTo>
                    <a:pt x="28422" y="163"/>
                  </a:lnTo>
                  <a:lnTo>
                    <a:pt x="11501" y="6583"/>
                  </a:lnTo>
                  <a:lnTo>
                    <a:pt x="6053" y="15080"/>
                  </a:lnTo>
                  <a:lnTo>
                    <a:pt x="0" y="40119"/>
                  </a:lnTo>
                  <a:lnTo>
                    <a:pt x="4519" y="95447"/>
                  </a:lnTo>
                  <a:lnTo>
                    <a:pt x="16677" y="151437"/>
                  </a:lnTo>
                  <a:lnTo>
                    <a:pt x="24608" y="177151"/>
                  </a:lnTo>
                  <a:lnTo>
                    <a:pt x="35933" y="196378"/>
                  </a:lnTo>
                  <a:lnTo>
                    <a:pt x="42228" y="200101"/>
                  </a:lnTo>
                  <a:lnTo>
                    <a:pt x="48765" y="200244"/>
                  </a:lnTo>
                  <a:lnTo>
                    <a:pt x="62267" y="194164"/>
                  </a:lnTo>
                  <a:lnTo>
                    <a:pt x="113565" y="159026"/>
                  </a:lnTo>
                  <a:lnTo>
                    <a:pt x="151384" y="146768"/>
                  </a:lnTo>
                  <a:lnTo>
                    <a:pt x="191055" y="143786"/>
                  </a:lnTo>
                  <a:lnTo>
                    <a:pt x="247295" y="155753"/>
                  </a:lnTo>
                  <a:lnTo>
                    <a:pt x="295913" y="177517"/>
                  </a:lnTo>
                  <a:lnTo>
                    <a:pt x="343614" y="216852"/>
                  </a:lnTo>
                  <a:lnTo>
                    <a:pt x="382139" y="277939"/>
                  </a:lnTo>
                  <a:lnTo>
                    <a:pt x="413301" y="333527"/>
                  </a:lnTo>
                  <a:lnTo>
                    <a:pt x="431110" y="392580"/>
                  </a:lnTo>
                  <a:lnTo>
                    <a:pt x="424899" y="435474"/>
                  </a:lnTo>
                  <a:lnTo>
                    <a:pt x="422032" y="446067"/>
                  </a:lnTo>
                  <a:lnTo>
                    <a:pt x="409487" y="464075"/>
                  </a:lnTo>
                  <a:lnTo>
                    <a:pt x="379574" y="487368"/>
                  </a:lnTo>
                  <a:lnTo>
                    <a:pt x="327545" y="516199"/>
                  </a:lnTo>
                  <a:lnTo>
                    <a:pt x="266570" y="540002"/>
                  </a:lnTo>
                  <a:lnTo>
                    <a:pt x="206807" y="556034"/>
                  </a:lnTo>
                  <a:lnTo>
                    <a:pt x="153085" y="55148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5" name="Group 64"/>
          <p:cNvGrpSpPr/>
          <p:nvPr/>
        </p:nvGrpSpPr>
        <p:grpSpPr>
          <a:xfrm>
            <a:off x="3824170" y="5203825"/>
            <a:ext cx="671499" cy="426479"/>
            <a:chOff x="3824170" y="5203825"/>
            <a:chExt cx="671499" cy="426479"/>
          </a:xfrm>
        </p:grpSpPr>
        <p:sp>
          <p:nvSpPr>
            <p:cNvPr id="62" name="Freeform 61"/>
            <p:cNvSpPr/>
            <p:nvPr/>
          </p:nvSpPr>
          <p:spPr>
            <a:xfrm>
              <a:off x="3824170" y="5203825"/>
              <a:ext cx="307010" cy="426479"/>
            </a:xfrm>
            <a:custGeom>
              <a:avLst/>
              <a:gdLst/>
              <a:ahLst/>
              <a:cxnLst/>
              <a:rect l="0" t="0" r="0" b="0"/>
              <a:pathLst>
                <a:path w="307010" h="426479">
                  <a:moveTo>
                    <a:pt x="208244" y="123594"/>
                  </a:moveTo>
                  <a:lnTo>
                    <a:pt x="208244" y="101238"/>
                  </a:lnTo>
                  <a:lnTo>
                    <a:pt x="197066" y="70567"/>
                  </a:lnTo>
                  <a:lnTo>
                    <a:pt x="158746" y="22402"/>
                  </a:lnTo>
                  <a:lnTo>
                    <a:pt x="132357" y="6524"/>
                  </a:lnTo>
                  <a:lnTo>
                    <a:pt x="96722" y="0"/>
                  </a:lnTo>
                  <a:lnTo>
                    <a:pt x="62117" y="3655"/>
                  </a:lnTo>
                  <a:lnTo>
                    <a:pt x="43473" y="12186"/>
                  </a:lnTo>
                  <a:lnTo>
                    <a:pt x="35226" y="17737"/>
                  </a:lnTo>
                  <a:lnTo>
                    <a:pt x="22942" y="33263"/>
                  </a:lnTo>
                  <a:lnTo>
                    <a:pt x="5525" y="71826"/>
                  </a:lnTo>
                  <a:lnTo>
                    <a:pt x="0" y="108386"/>
                  </a:lnTo>
                  <a:lnTo>
                    <a:pt x="3952" y="143264"/>
                  </a:lnTo>
                  <a:lnTo>
                    <a:pt x="12553" y="161973"/>
                  </a:lnTo>
                  <a:lnTo>
                    <a:pt x="18122" y="170237"/>
                  </a:lnTo>
                  <a:lnTo>
                    <a:pt x="33668" y="182539"/>
                  </a:lnTo>
                  <a:lnTo>
                    <a:pt x="72244" y="199969"/>
                  </a:lnTo>
                  <a:lnTo>
                    <a:pt x="92818" y="201212"/>
                  </a:lnTo>
                  <a:lnTo>
                    <a:pt x="152360" y="198980"/>
                  </a:lnTo>
                  <a:lnTo>
                    <a:pt x="207817" y="212016"/>
                  </a:lnTo>
                  <a:lnTo>
                    <a:pt x="234114" y="227652"/>
                  </a:lnTo>
                  <a:lnTo>
                    <a:pt x="278240" y="267684"/>
                  </a:lnTo>
                  <a:lnTo>
                    <a:pt x="298066" y="304005"/>
                  </a:lnTo>
                  <a:lnTo>
                    <a:pt x="305877" y="324270"/>
                  </a:lnTo>
                  <a:lnTo>
                    <a:pt x="307009" y="344975"/>
                  </a:lnTo>
                  <a:lnTo>
                    <a:pt x="298203" y="386862"/>
                  </a:lnTo>
                  <a:lnTo>
                    <a:pt x="292783" y="395033"/>
                  </a:lnTo>
                  <a:lnTo>
                    <a:pt x="277403" y="407230"/>
                  </a:lnTo>
                  <a:lnTo>
                    <a:pt x="249013" y="420675"/>
                  </a:lnTo>
                  <a:lnTo>
                    <a:pt x="212785" y="426478"/>
                  </a:lnTo>
                  <a:lnTo>
                    <a:pt x="153080" y="417146"/>
                  </a:lnTo>
                  <a:lnTo>
                    <a:pt x="128744" y="409650"/>
                  </a:lnTo>
                  <a:lnTo>
                    <a:pt x="66642" y="368563"/>
                  </a:lnTo>
                  <a:lnTo>
                    <a:pt x="50317" y="35522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4274570" y="5373996"/>
              <a:ext cx="157928" cy="16595"/>
            </a:xfrm>
            <a:custGeom>
              <a:avLst/>
              <a:gdLst/>
              <a:ahLst/>
              <a:cxnLst/>
              <a:rect l="0" t="0" r="0" b="0"/>
              <a:pathLst>
                <a:path w="157928" h="16595">
                  <a:moveTo>
                    <a:pt x="157927" y="6066"/>
                  </a:moveTo>
                  <a:lnTo>
                    <a:pt x="115236" y="2946"/>
                  </a:lnTo>
                  <a:lnTo>
                    <a:pt x="93330" y="0"/>
                  </a:lnTo>
                  <a:lnTo>
                    <a:pt x="33015" y="10625"/>
                  </a:lnTo>
                  <a:lnTo>
                    <a:pt x="0" y="1659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4337741" y="5422176"/>
              <a:ext cx="157928" cy="31586"/>
            </a:xfrm>
            <a:custGeom>
              <a:avLst/>
              <a:gdLst/>
              <a:ahLst/>
              <a:cxnLst/>
              <a:rect l="0" t="0" r="0" b="0"/>
              <a:pathLst>
                <a:path w="157928" h="31586">
                  <a:moveTo>
                    <a:pt x="157927" y="0"/>
                  </a:moveTo>
                  <a:lnTo>
                    <a:pt x="120449" y="8333"/>
                  </a:lnTo>
                  <a:lnTo>
                    <a:pt x="63781" y="18644"/>
                  </a:lnTo>
                  <a:lnTo>
                    <a:pt x="24297" y="28683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9" name="Group 68"/>
          <p:cNvGrpSpPr/>
          <p:nvPr/>
        </p:nvGrpSpPr>
        <p:grpSpPr>
          <a:xfrm>
            <a:off x="3470906" y="4911300"/>
            <a:ext cx="2513432" cy="984529"/>
            <a:chOff x="3470906" y="4911300"/>
            <a:chExt cx="2513432" cy="984529"/>
          </a:xfrm>
        </p:grpSpPr>
        <p:sp>
          <p:nvSpPr>
            <p:cNvPr id="66" name="Freeform 65"/>
            <p:cNvSpPr/>
            <p:nvPr/>
          </p:nvSpPr>
          <p:spPr>
            <a:xfrm>
              <a:off x="4813785" y="5025073"/>
              <a:ext cx="271480" cy="622188"/>
            </a:xfrm>
            <a:custGeom>
              <a:avLst/>
              <a:gdLst/>
              <a:ahLst/>
              <a:cxnLst/>
              <a:rect l="0" t="0" r="0" b="0"/>
              <a:pathLst>
                <a:path w="271480" h="622188">
                  <a:moveTo>
                    <a:pt x="271479" y="91777"/>
                  </a:moveTo>
                  <a:lnTo>
                    <a:pt x="255838" y="109757"/>
                  </a:lnTo>
                  <a:lnTo>
                    <a:pt x="224636" y="166130"/>
                  </a:lnTo>
                  <a:lnTo>
                    <a:pt x="183634" y="228704"/>
                  </a:lnTo>
                  <a:lnTo>
                    <a:pt x="134383" y="291823"/>
                  </a:lnTo>
                  <a:lnTo>
                    <a:pt x="90443" y="347754"/>
                  </a:lnTo>
                  <a:lnTo>
                    <a:pt x="57619" y="409090"/>
                  </a:lnTo>
                  <a:lnTo>
                    <a:pt x="36834" y="469377"/>
                  </a:lnTo>
                  <a:lnTo>
                    <a:pt x="31549" y="507555"/>
                  </a:lnTo>
                  <a:lnTo>
                    <a:pt x="35572" y="542913"/>
                  </a:lnTo>
                  <a:lnTo>
                    <a:pt x="44189" y="561733"/>
                  </a:lnTo>
                  <a:lnTo>
                    <a:pt x="68785" y="592879"/>
                  </a:lnTo>
                  <a:lnTo>
                    <a:pt x="94828" y="608879"/>
                  </a:lnTo>
                  <a:lnTo>
                    <a:pt x="124772" y="621028"/>
                  </a:lnTo>
                  <a:lnTo>
                    <a:pt x="145444" y="622187"/>
                  </a:lnTo>
                  <a:lnTo>
                    <a:pt x="155870" y="620859"/>
                  </a:lnTo>
                  <a:lnTo>
                    <a:pt x="163991" y="616464"/>
                  </a:lnTo>
                  <a:lnTo>
                    <a:pt x="195135" y="574472"/>
                  </a:lnTo>
                  <a:lnTo>
                    <a:pt x="209994" y="544023"/>
                  </a:lnTo>
                  <a:lnTo>
                    <a:pt x="216217" y="501596"/>
                  </a:lnTo>
                  <a:lnTo>
                    <a:pt x="212471" y="457569"/>
                  </a:lnTo>
                  <a:lnTo>
                    <a:pt x="189070" y="398133"/>
                  </a:lnTo>
                  <a:lnTo>
                    <a:pt x="178701" y="377674"/>
                  </a:lnTo>
                  <a:lnTo>
                    <a:pt x="117344" y="316585"/>
                  </a:lnTo>
                  <a:lnTo>
                    <a:pt x="60920" y="257120"/>
                  </a:lnTo>
                  <a:lnTo>
                    <a:pt x="17366" y="195416"/>
                  </a:lnTo>
                  <a:lnTo>
                    <a:pt x="2828" y="153453"/>
                  </a:lnTo>
                  <a:lnTo>
                    <a:pt x="0" y="128157"/>
                  </a:lnTo>
                  <a:lnTo>
                    <a:pt x="4982" y="104436"/>
                  </a:lnTo>
                  <a:lnTo>
                    <a:pt x="20941" y="74471"/>
                  </a:lnTo>
                  <a:lnTo>
                    <a:pt x="55342" y="36118"/>
                  </a:lnTo>
                  <a:lnTo>
                    <a:pt x="93475" y="10766"/>
                  </a:lnTo>
                  <a:lnTo>
                    <a:pt x="115157" y="3129"/>
                  </a:lnTo>
                  <a:lnTo>
                    <a:pt x="152502" y="0"/>
                  </a:lnTo>
                  <a:lnTo>
                    <a:pt x="208308" y="754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5087399" y="5116850"/>
              <a:ext cx="415861" cy="523747"/>
            </a:xfrm>
            <a:custGeom>
              <a:avLst/>
              <a:gdLst/>
              <a:ahLst/>
              <a:cxnLst/>
              <a:rect l="0" t="0" r="0" b="0"/>
              <a:pathLst>
                <a:path w="415861" h="523747">
                  <a:moveTo>
                    <a:pt x="250549" y="42113"/>
                  </a:moveTo>
                  <a:lnTo>
                    <a:pt x="233781" y="36524"/>
                  </a:lnTo>
                  <a:lnTo>
                    <a:pt x="216190" y="36900"/>
                  </a:lnTo>
                  <a:lnTo>
                    <a:pt x="196674" y="42136"/>
                  </a:lnTo>
                  <a:lnTo>
                    <a:pt x="139512" y="71117"/>
                  </a:lnTo>
                  <a:lnTo>
                    <a:pt x="110155" y="91521"/>
                  </a:lnTo>
                  <a:lnTo>
                    <a:pt x="64852" y="148039"/>
                  </a:lnTo>
                  <a:lnTo>
                    <a:pt x="28048" y="210625"/>
                  </a:lnTo>
                  <a:lnTo>
                    <a:pt x="5069" y="273745"/>
                  </a:lnTo>
                  <a:lnTo>
                    <a:pt x="0" y="310917"/>
                  </a:lnTo>
                  <a:lnTo>
                    <a:pt x="9599" y="367847"/>
                  </a:lnTo>
                  <a:lnTo>
                    <a:pt x="17118" y="388095"/>
                  </a:lnTo>
                  <a:lnTo>
                    <a:pt x="61341" y="441906"/>
                  </a:lnTo>
                  <a:lnTo>
                    <a:pt x="88423" y="463167"/>
                  </a:lnTo>
                  <a:lnTo>
                    <a:pt x="147091" y="502241"/>
                  </a:lnTo>
                  <a:lnTo>
                    <a:pt x="199317" y="521333"/>
                  </a:lnTo>
                  <a:lnTo>
                    <a:pt x="236799" y="523746"/>
                  </a:lnTo>
                  <a:lnTo>
                    <a:pt x="270651" y="516402"/>
                  </a:lnTo>
                  <a:lnTo>
                    <a:pt x="292238" y="505982"/>
                  </a:lnTo>
                  <a:lnTo>
                    <a:pt x="318534" y="481373"/>
                  </a:lnTo>
                  <a:lnTo>
                    <a:pt x="355543" y="428161"/>
                  </a:lnTo>
                  <a:lnTo>
                    <a:pt x="382485" y="369422"/>
                  </a:lnTo>
                  <a:lnTo>
                    <a:pt x="401270" y="315976"/>
                  </a:lnTo>
                  <a:lnTo>
                    <a:pt x="415860" y="260108"/>
                  </a:lnTo>
                  <a:lnTo>
                    <a:pt x="414954" y="220178"/>
                  </a:lnTo>
                  <a:lnTo>
                    <a:pt x="404166" y="164764"/>
                  </a:lnTo>
                  <a:lnTo>
                    <a:pt x="389601" y="109928"/>
                  </a:lnTo>
                  <a:lnTo>
                    <a:pt x="365407" y="67207"/>
                  </a:lnTo>
                  <a:lnTo>
                    <a:pt x="341902" y="43309"/>
                  </a:lnTo>
                  <a:lnTo>
                    <a:pt x="300620" y="9516"/>
                  </a:lnTo>
                  <a:lnTo>
                    <a:pt x="27160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3470906" y="4911300"/>
              <a:ext cx="2513432" cy="984529"/>
            </a:xfrm>
            <a:custGeom>
              <a:avLst/>
              <a:gdLst/>
              <a:ahLst/>
              <a:cxnLst/>
              <a:rect l="0" t="0" r="0" b="0"/>
              <a:pathLst>
                <a:path w="2513432" h="984529">
                  <a:moveTo>
                    <a:pt x="1435373" y="58150"/>
                  </a:moveTo>
                  <a:lnTo>
                    <a:pt x="1408987" y="42510"/>
                  </a:lnTo>
                  <a:lnTo>
                    <a:pt x="1373093" y="31809"/>
                  </a:lnTo>
                  <a:lnTo>
                    <a:pt x="1335162" y="25779"/>
                  </a:lnTo>
                  <a:lnTo>
                    <a:pt x="1293959" y="10205"/>
                  </a:lnTo>
                  <a:lnTo>
                    <a:pt x="1235864" y="6436"/>
                  </a:lnTo>
                  <a:lnTo>
                    <a:pt x="1185317" y="5783"/>
                  </a:lnTo>
                  <a:lnTo>
                    <a:pt x="1127706" y="0"/>
                  </a:lnTo>
                  <a:lnTo>
                    <a:pt x="1066182" y="2056"/>
                  </a:lnTo>
                  <a:lnTo>
                    <a:pt x="1003500" y="4485"/>
                  </a:lnTo>
                  <a:lnTo>
                    <a:pt x="940473" y="10794"/>
                  </a:lnTo>
                  <a:lnTo>
                    <a:pt x="888524" y="14483"/>
                  </a:lnTo>
                  <a:lnTo>
                    <a:pt x="832774" y="22965"/>
                  </a:lnTo>
                  <a:lnTo>
                    <a:pt x="775374" y="26668"/>
                  </a:lnTo>
                  <a:lnTo>
                    <a:pt x="719047" y="34688"/>
                  </a:lnTo>
                  <a:lnTo>
                    <a:pt x="656430" y="44012"/>
                  </a:lnTo>
                  <a:lnTo>
                    <a:pt x="602962" y="50028"/>
                  </a:lnTo>
                  <a:lnTo>
                    <a:pt x="541751" y="65486"/>
                  </a:lnTo>
                  <a:lnTo>
                    <a:pt x="487980" y="82759"/>
                  </a:lnTo>
                  <a:lnTo>
                    <a:pt x="426856" y="103390"/>
                  </a:lnTo>
                  <a:lnTo>
                    <a:pt x="369947" y="128535"/>
                  </a:lnTo>
                  <a:lnTo>
                    <a:pt x="313273" y="150519"/>
                  </a:lnTo>
                  <a:lnTo>
                    <a:pt x="254428" y="179715"/>
                  </a:lnTo>
                  <a:lnTo>
                    <a:pt x="191278" y="217214"/>
                  </a:lnTo>
                  <a:lnTo>
                    <a:pt x="133657" y="258416"/>
                  </a:lnTo>
                  <a:lnTo>
                    <a:pt x="73152" y="315116"/>
                  </a:lnTo>
                  <a:lnTo>
                    <a:pt x="46753" y="343688"/>
                  </a:lnTo>
                  <a:lnTo>
                    <a:pt x="11017" y="405702"/>
                  </a:lnTo>
                  <a:lnTo>
                    <a:pt x="1770" y="426698"/>
                  </a:lnTo>
                  <a:lnTo>
                    <a:pt x="0" y="447727"/>
                  </a:lnTo>
                  <a:lnTo>
                    <a:pt x="2807" y="501002"/>
                  </a:lnTo>
                  <a:lnTo>
                    <a:pt x="14860" y="562218"/>
                  </a:lnTo>
                  <a:lnTo>
                    <a:pt x="33818" y="605376"/>
                  </a:lnTo>
                  <a:lnTo>
                    <a:pt x="73885" y="654126"/>
                  </a:lnTo>
                  <a:lnTo>
                    <a:pt x="110208" y="681545"/>
                  </a:lnTo>
                  <a:lnTo>
                    <a:pt x="167202" y="708855"/>
                  </a:lnTo>
                  <a:lnTo>
                    <a:pt x="221535" y="734600"/>
                  </a:lnTo>
                  <a:lnTo>
                    <a:pt x="277328" y="755283"/>
                  </a:lnTo>
                  <a:lnTo>
                    <a:pt x="340205" y="780018"/>
                  </a:lnTo>
                  <a:lnTo>
                    <a:pt x="401936" y="798511"/>
                  </a:lnTo>
                  <a:lnTo>
                    <a:pt x="462246" y="816183"/>
                  </a:lnTo>
                  <a:lnTo>
                    <a:pt x="516425" y="830237"/>
                  </a:lnTo>
                  <a:lnTo>
                    <a:pt x="575393" y="844278"/>
                  </a:lnTo>
                  <a:lnTo>
                    <a:pt x="632621" y="858316"/>
                  </a:lnTo>
                  <a:lnTo>
                    <a:pt x="693708" y="872354"/>
                  </a:lnTo>
                  <a:lnTo>
                    <a:pt x="745348" y="882883"/>
                  </a:lnTo>
                  <a:lnTo>
                    <a:pt x="805103" y="893411"/>
                  </a:lnTo>
                  <a:lnTo>
                    <a:pt x="856082" y="898351"/>
                  </a:lnTo>
                  <a:lnTo>
                    <a:pt x="907994" y="907255"/>
                  </a:lnTo>
                  <a:lnTo>
                    <a:pt x="971455" y="913347"/>
                  </a:lnTo>
                  <a:lnTo>
                    <a:pt x="1015108" y="919039"/>
                  </a:lnTo>
                  <a:lnTo>
                    <a:pt x="1061805" y="925468"/>
                  </a:lnTo>
                  <a:lnTo>
                    <a:pt x="1117366" y="930076"/>
                  </a:lnTo>
                  <a:lnTo>
                    <a:pt x="1163464" y="937030"/>
                  </a:lnTo>
                  <a:lnTo>
                    <a:pt x="1223527" y="940911"/>
                  </a:lnTo>
                  <a:lnTo>
                    <a:pt x="1276418" y="947649"/>
                  </a:lnTo>
                  <a:lnTo>
                    <a:pt x="1339721" y="953171"/>
                  </a:lnTo>
                  <a:lnTo>
                    <a:pt x="1400663" y="959991"/>
                  </a:lnTo>
                  <a:lnTo>
                    <a:pt x="1453425" y="963702"/>
                  </a:lnTo>
                  <a:lnTo>
                    <a:pt x="1515851" y="970520"/>
                  </a:lnTo>
                  <a:lnTo>
                    <a:pt x="1565544" y="973060"/>
                  </a:lnTo>
                  <a:lnTo>
                    <a:pt x="1624256" y="973918"/>
                  </a:lnTo>
                  <a:lnTo>
                    <a:pt x="1675325" y="979677"/>
                  </a:lnTo>
                  <a:lnTo>
                    <a:pt x="1731122" y="983674"/>
                  </a:lnTo>
                  <a:lnTo>
                    <a:pt x="1794274" y="984366"/>
                  </a:lnTo>
                  <a:lnTo>
                    <a:pt x="1840940" y="984528"/>
                  </a:lnTo>
                  <a:lnTo>
                    <a:pt x="1888976" y="981481"/>
                  </a:lnTo>
                  <a:lnTo>
                    <a:pt x="1936452" y="977397"/>
                  </a:lnTo>
                  <a:lnTo>
                    <a:pt x="1999132" y="973928"/>
                  </a:lnTo>
                  <a:lnTo>
                    <a:pt x="2046170" y="966011"/>
                  </a:lnTo>
                  <a:lnTo>
                    <a:pt x="2107550" y="956256"/>
                  </a:lnTo>
                  <a:lnTo>
                    <a:pt x="2161482" y="945957"/>
                  </a:lnTo>
                  <a:lnTo>
                    <a:pt x="2223577" y="928493"/>
                  </a:lnTo>
                  <a:lnTo>
                    <a:pt x="2283653" y="906060"/>
                  </a:lnTo>
                  <a:lnTo>
                    <a:pt x="2333373" y="885981"/>
                  </a:lnTo>
                  <a:lnTo>
                    <a:pt x="2395807" y="851243"/>
                  </a:lnTo>
                  <a:lnTo>
                    <a:pt x="2456843" y="803589"/>
                  </a:lnTo>
                  <a:lnTo>
                    <a:pt x="2489217" y="770384"/>
                  </a:lnTo>
                  <a:lnTo>
                    <a:pt x="2508090" y="728123"/>
                  </a:lnTo>
                  <a:lnTo>
                    <a:pt x="2513431" y="702187"/>
                  </a:lnTo>
                  <a:lnTo>
                    <a:pt x="2507327" y="644289"/>
                  </a:lnTo>
                  <a:lnTo>
                    <a:pt x="2489267" y="582463"/>
                  </a:lnTo>
                  <a:lnTo>
                    <a:pt x="2462000" y="540831"/>
                  </a:lnTo>
                  <a:lnTo>
                    <a:pt x="2404618" y="480119"/>
                  </a:lnTo>
                  <a:lnTo>
                    <a:pt x="2352171" y="435899"/>
                  </a:lnTo>
                  <a:lnTo>
                    <a:pt x="2289907" y="389955"/>
                  </a:lnTo>
                  <a:lnTo>
                    <a:pt x="2231372" y="340192"/>
                  </a:lnTo>
                  <a:lnTo>
                    <a:pt x="2172003" y="306359"/>
                  </a:lnTo>
                  <a:lnTo>
                    <a:pt x="2109166" y="266296"/>
                  </a:lnTo>
                  <a:lnTo>
                    <a:pt x="2050961" y="239170"/>
                  </a:lnTo>
                  <a:lnTo>
                    <a:pt x="1994034" y="208475"/>
                  </a:lnTo>
                  <a:lnTo>
                    <a:pt x="1933591" y="181151"/>
                  </a:lnTo>
                  <a:lnTo>
                    <a:pt x="1872426" y="160410"/>
                  </a:lnTo>
                  <a:lnTo>
                    <a:pt x="1817586" y="139918"/>
                  </a:lnTo>
                  <a:lnTo>
                    <a:pt x="1764813" y="127204"/>
                  </a:lnTo>
                  <a:lnTo>
                    <a:pt x="1709068" y="108445"/>
                  </a:lnTo>
                  <a:lnTo>
                    <a:pt x="1650137" y="100711"/>
                  </a:lnTo>
                  <a:lnTo>
                    <a:pt x="1593436" y="89131"/>
                  </a:lnTo>
                  <a:lnTo>
                    <a:pt x="1531587" y="75578"/>
                  </a:lnTo>
                  <a:lnTo>
                    <a:pt x="1470279" y="68872"/>
                  </a:lnTo>
                  <a:lnTo>
                    <a:pt x="1420240" y="61847"/>
                  </a:lnTo>
                  <a:lnTo>
                    <a:pt x="1368368" y="58076"/>
                  </a:lnTo>
                  <a:lnTo>
                    <a:pt x="1314784" y="51239"/>
                  </a:lnTo>
                  <a:lnTo>
                    <a:pt x="1253106" y="48336"/>
                  </a:lnTo>
                  <a:lnTo>
                    <a:pt x="1235332" y="4762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086873" y="210569"/>
            <a:ext cx="6335873" cy="627572"/>
            <a:chOff x="1086873" y="210569"/>
            <a:chExt cx="6335873" cy="627572"/>
          </a:xfrm>
        </p:grpSpPr>
        <p:sp>
          <p:nvSpPr>
            <p:cNvPr id="2" name="Freeform 1"/>
            <p:cNvSpPr/>
            <p:nvPr/>
          </p:nvSpPr>
          <p:spPr>
            <a:xfrm>
              <a:off x="1478929" y="231626"/>
              <a:ext cx="15677" cy="589597"/>
            </a:xfrm>
            <a:custGeom>
              <a:avLst/>
              <a:gdLst/>
              <a:ahLst/>
              <a:cxnLst/>
              <a:rect l="0" t="0" r="0" b="0"/>
              <a:pathLst>
                <a:path w="15677" h="589597">
                  <a:moveTo>
                    <a:pt x="5589" y="0"/>
                  </a:moveTo>
                  <a:lnTo>
                    <a:pt x="0" y="16768"/>
                  </a:lnTo>
                  <a:lnTo>
                    <a:pt x="3272" y="71856"/>
                  </a:lnTo>
                  <a:lnTo>
                    <a:pt x="4902" y="126576"/>
                  </a:lnTo>
                  <a:lnTo>
                    <a:pt x="8573" y="185054"/>
                  </a:lnTo>
                  <a:lnTo>
                    <a:pt x="14627" y="236336"/>
                  </a:lnTo>
                  <a:lnTo>
                    <a:pt x="15676" y="288784"/>
                  </a:lnTo>
                  <a:lnTo>
                    <a:pt x="8794" y="345343"/>
                  </a:lnTo>
                  <a:lnTo>
                    <a:pt x="9341" y="403482"/>
                  </a:lnTo>
                  <a:lnTo>
                    <a:pt x="10990" y="453733"/>
                  </a:lnTo>
                  <a:lnTo>
                    <a:pt x="7189" y="502547"/>
                  </a:lnTo>
                  <a:lnTo>
                    <a:pt x="5905" y="560963"/>
                  </a:lnTo>
                  <a:lnTo>
                    <a:pt x="5589" y="5895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086873" y="284269"/>
              <a:ext cx="355532" cy="355292"/>
            </a:xfrm>
            <a:custGeom>
              <a:avLst/>
              <a:gdLst/>
              <a:ahLst/>
              <a:cxnLst/>
              <a:rect l="0" t="0" r="0" b="0"/>
              <a:pathLst>
                <a:path w="355532" h="355292">
                  <a:moveTo>
                    <a:pt x="355531" y="221098"/>
                  </a:moveTo>
                  <a:lnTo>
                    <a:pt x="293250" y="247462"/>
                  </a:lnTo>
                  <a:lnTo>
                    <a:pt x="236513" y="280997"/>
                  </a:lnTo>
                  <a:lnTo>
                    <a:pt x="178319" y="315886"/>
                  </a:lnTo>
                  <a:lnTo>
                    <a:pt x="142367" y="333802"/>
                  </a:lnTo>
                  <a:lnTo>
                    <a:pt x="88296" y="350335"/>
                  </a:lnTo>
                  <a:lnTo>
                    <a:pt x="33725" y="355291"/>
                  </a:lnTo>
                  <a:lnTo>
                    <a:pt x="10125" y="351710"/>
                  </a:lnTo>
                  <a:lnTo>
                    <a:pt x="3598" y="345607"/>
                  </a:lnTo>
                  <a:lnTo>
                    <a:pt x="416" y="336860"/>
                  </a:lnTo>
                  <a:lnTo>
                    <a:pt x="0" y="315832"/>
                  </a:lnTo>
                  <a:lnTo>
                    <a:pt x="3715" y="294788"/>
                  </a:lnTo>
                  <a:lnTo>
                    <a:pt x="37015" y="240691"/>
                  </a:lnTo>
                  <a:lnTo>
                    <a:pt x="93009" y="178856"/>
                  </a:lnTo>
                  <a:lnTo>
                    <a:pt x="125266" y="117992"/>
                  </a:lnTo>
                  <a:lnTo>
                    <a:pt x="159178" y="56222"/>
                  </a:lnTo>
                  <a:lnTo>
                    <a:pt x="18707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650233" y="210569"/>
              <a:ext cx="388524" cy="604679"/>
            </a:xfrm>
            <a:custGeom>
              <a:avLst/>
              <a:gdLst/>
              <a:ahLst/>
              <a:cxnLst/>
              <a:rect l="0" t="0" r="0" b="0"/>
              <a:pathLst>
                <a:path w="388524" h="604679">
                  <a:moveTo>
                    <a:pt x="297539" y="0"/>
                  </a:moveTo>
                  <a:lnTo>
                    <a:pt x="244511" y="14655"/>
                  </a:lnTo>
                  <a:lnTo>
                    <a:pt x="185895" y="19793"/>
                  </a:lnTo>
                  <a:lnTo>
                    <a:pt x="135258" y="20683"/>
                  </a:lnTo>
                  <a:lnTo>
                    <a:pt x="84379" y="20946"/>
                  </a:lnTo>
                  <a:lnTo>
                    <a:pt x="41488" y="23364"/>
                  </a:lnTo>
                  <a:lnTo>
                    <a:pt x="21521" y="32221"/>
                  </a:lnTo>
                  <a:lnTo>
                    <a:pt x="7968" y="47076"/>
                  </a:lnTo>
                  <a:lnTo>
                    <a:pt x="2716" y="55951"/>
                  </a:lnTo>
                  <a:lnTo>
                    <a:pt x="0" y="75170"/>
                  </a:lnTo>
                  <a:lnTo>
                    <a:pt x="10785" y="128876"/>
                  </a:lnTo>
                  <a:lnTo>
                    <a:pt x="18252" y="172457"/>
                  </a:lnTo>
                  <a:lnTo>
                    <a:pt x="17720" y="222929"/>
                  </a:lnTo>
                  <a:lnTo>
                    <a:pt x="24167" y="283341"/>
                  </a:lnTo>
                  <a:lnTo>
                    <a:pt x="26384" y="283651"/>
                  </a:lnTo>
                  <a:lnTo>
                    <a:pt x="43936" y="264520"/>
                  </a:lnTo>
                  <a:lnTo>
                    <a:pt x="107406" y="239069"/>
                  </a:lnTo>
                  <a:lnTo>
                    <a:pt x="145017" y="233832"/>
                  </a:lnTo>
                  <a:lnTo>
                    <a:pt x="198477" y="240468"/>
                  </a:lnTo>
                  <a:lnTo>
                    <a:pt x="260447" y="256434"/>
                  </a:lnTo>
                  <a:lnTo>
                    <a:pt x="290318" y="272383"/>
                  </a:lnTo>
                  <a:lnTo>
                    <a:pt x="344882" y="321600"/>
                  </a:lnTo>
                  <a:lnTo>
                    <a:pt x="379564" y="379531"/>
                  </a:lnTo>
                  <a:lnTo>
                    <a:pt x="388523" y="416351"/>
                  </a:lnTo>
                  <a:lnTo>
                    <a:pt x="385588" y="456896"/>
                  </a:lnTo>
                  <a:lnTo>
                    <a:pt x="371721" y="492956"/>
                  </a:lnTo>
                  <a:lnTo>
                    <a:pt x="332368" y="543191"/>
                  </a:lnTo>
                  <a:lnTo>
                    <a:pt x="296099" y="570725"/>
                  </a:lnTo>
                  <a:lnTo>
                    <a:pt x="239117" y="592469"/>
                  </a:lnTo>
                  <a:lnTo>
                    <a:pt x="192022" y="604678"/>
                  </a:lnTo>
                  <a:lnTo>
                    <a:pt x="138872" y="601371"/>
                  </a:lnTo>
                  <a:lnTo>
                    <a:pt x="88902" y="594782"/>
                  </a:lnTo>
                  <a:lnTo>
                    <a:pt x="44855" y="5790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653181" y="568538"/>
              <a:ext cx="21058" cy="168457"/>
            </a:xfrm>
            <a:custGeom>
              <a:avLst/>
              <a:gdLst/>
              <a:ahLst/>
              <a:cxnLst/>
              <a:rect l="0" t="0" r="0" b="0"/>
              <a:pathLst>
                <a:path w="21058" h="168457">
                  <a:moveTo>
                    <a:pt x="21057" y="0"/>
                  </a:moveTo>
                  <a:lnTo>
                    <a:pt x="6403" y="55141"/>
                  </a:lnTo>
                  <a:lnTo>
                    <a:pt x="1265" y="112105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663709" y="442196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789489" y="536953"/>
              <a:ext cx="275390" cy="301188"/>
            </a:xfrm>
            <a:custGeom>
              <a:avLst/>
              <a:gdLst/>
              <a:ahLst/>
              <a:cxnLst/>
              <a:rect l="0" t="0" r="0" b="0"/>
              <a:pathLst>
                <a:path w="275390" h="301188">
                  <a:moveTo>
                    <a:pt x="147961" y="0"/>
                  </a:moveTo>
                  <a:lnTo>
                    <a:pt x="89344" y="5589"/>
                  </a:lnTo>
                  <a:lnTo>
                    <a:pt x="44746" y="19128"/>
                  </a:lnTo>
                  <a:lnTo>
                    <a:pt x="4806" y="49803"/>
                  </a:lnTo>
                  <a:lnTo>
                    <a:pt x="1052" y="57769"/>
                  </a:lnTo>
                  <a:lnTo>
                    <a:pt x="0" y="75978"/>
                  </a:lnTo>
                  <a:lnTo>
                    <a:pt x="3697" y="83407"/>
                  </a:lnTo>
                  <a:lnTo>
                    <a:pt x="17163" y="94782"/>
                  </a:lnTo>
                  <a:lnTo>
                    <a:pt x="50065" y="102173"/>
                  </a:lnTo>
                  <a:lnTo>
                    <a:pt x="109170" y="105840"/>
                  </a:lnTo>
                  <a:lnTo>
                    <a:pt x="168069" y="119858"/>
                  </a:lnTo>
                  <a:lnTo>
                    <a:pt x="209775" y="141872"/>
                  </a:lnTo>
                  <a:lnTo>
                    <a:pt x="256328" y="183795"/>
                  </a:lnTo>
                  <a:lnTo>
                    <a:pt x="270604" y="202179"/>
                  </a:lnTo>
                  <a:lnTo>
                    <a:pt x="275389" y="225168"/>
                  </a:lnTo>
                  <a:lnTo>
                    <a:pt x="272446" y="248643"/>
                  </a:lnTo>
                  <a:lnTo>
                    <a:pt x="263339" y="266876"/>
                  </a:lnTo>
                  <a:lnTo>
                    <a:pt x="239469" y="290294"/>
                  </a:lnTo>
                  <a:lnTo>
                    <a:pt x="217097" y="298645"/>
                  </a:lnTo>
                  <a:lnTo>
                    <a:pt x="191556" y="301187"/>
                  </a:lnTo>
                  <a:lnTo>
                    <a:pt x="137032" y="293287"/>
                  </a:lnTo>
                  <a:lnTo>
                    <a:pt x="73981" y="276728"/>
                  </a:lnTo>
                  <a:lnTo>
                    <a:pt x="63733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590217" y="242155"/>
              <a:ext cx="31587" cy="536954"/>
            </a:xfrm>
            <a:custGeom>
              <a:avLst/>
              <a:gdLst/>
              <a:ahLst/>
              <a:cxnLst/>
              <a:rect l="0" t="0" r="0" b="0"/>
              <a:pathLst>
                <a:path w="31587" h="536954">
                  <a:moveTo>
                    <a:pt x="31586" y="0"/>
                  </a:moveTo>
                  <a:lnTo>
                    <a:pt x="24350" y="27556"/>
                  </a:lnTo>
                  <a:lnTo>
                    <a:pt x="18588" y="90018"/>
                  </a:lnTo>
                  <a:lnTo>
                    <a:pt x="12917" y="149114"/>
                  </a:lnTo>
                  <a:lnTo>
                    <a:pt x="14356" y="201720"/>
                  </a:lnTo>
                  <a:lnTo>
                    <a:pt x="19733" y="256525"/>
                  </a:lnTo>
                  <a:lnTo>
                    <a:pt x="20665" y="309584"/>
                  </a:lnTo>
                  <a:lnTo>
                    <a:pt x="13744" y="367519"/>
                  </a:lnTo>
                  <a:lnTo>
                    <a:pt x="11482" y="415911"/>
                  </a:lnTo>
                  <a:lnTo>
                    <a:pt x="7597" y="478425"/>
                  </a:lnTo>
                  <a:lnTo>
                    <a:pt x="0" y="53695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766219" y="276585"/>
              <a:ext cx="382010" cy="478519"/>
            </a:xfrm>
            <a:custGeom>
              <a:avLst/>
              <a:gdLst/>
              <a:ahLst/>
              <a:cxnLst/>
              <a:rect l="0" t="0" r="0" b="0"/>
              <a:pathLst>
                <a:path w="382010" h="478519">
                  <a:moveTo>
                    <a:pt x="13511" y="70855"/>
                  </a:moveTo>
                  <a:lnTo>
                    <a:pt x="23086" y="39573"/>
                  </a:lnTo>
                  <a:lnTo>
                    <a:pt x="33755" y="23417"/>
                  </a:lnTo>
                  <a:lnTo>
                    <a:pt x="49415" y="11557"/>
                  </a:lnTo>
                  <a:lnTo>
                    <a:pt x="70413" y="3556"/>
                  </a:lnTo>
                  <a:lnTo>
                    <a:pt x="99242" y="0"/>
                  </a:lnTo>
                  <a:lnTo>
                    <a:pt x="122194" y="4659"/>
                  </a:lnTo>
                  <a:lnTo>
                    <a:pt x="179122" y="27173"/>
                  </a:lnTo>
                  <a:lnTo>
                    <a:pt x="211540" y="52453"/>
                  </a:lnTo>
                  <a:lnTo>
                    <a:pt x="235313" y="83340"/>
                  </a:lnTo>
                  <a:lnTo>
                    <a:pt x="254419" y="138225"/>
                  </a:lnTo>
                  <a:lnTo>
                    <a:pt x="259792" y="168648"/>
                  </a:lnTo>
                  <a:lnTo>
                    <a:pt x="256828" y="223013"/>
                  </a:lnTo>
                  <a:lnTo>
                    <a:pt x="252892" y="272307"/>
                  </a:lnTo>
                  <a:lnTo>
                    <a:pt x="245075" y="306618"/>
                  </a:lnTo>
                  <a:lnTo>
                    <a:pt x="222113" y="357650"/>
                  </a:lnTo>
                  <a:lnTo>
                    <a:pt x="189681" y="414288"/>
                  </a:lnTo>
                  <a:lnTo>
                    <a:pt x="155415" y="454029"/>
                  </a:lnTo>
                  <a:lnTo>
                    <a:pt x="127696" y="471517"/>
                  </a:lnTo>
                  <a:lnTo>
                    <a:pt x="86078" y="478518"/>
                  </a:lnTo>
                  <a:lnTo>
                    <a:pt x="59801" y="473917"/>
                  </a:lnTo>
                  <a:lnTo>
                    <a:pt x="28397" y="458173"/>
                  </a:lnTo>
                  <a:lnTo>
                    <a:pt x="13108" y="444207"/>
                  </a:lnTo>
                  <a:lnTo>
                    <a:pt x="2413" y="426302"/>
                  </a:lnTo>
                  <a:lnTo>
                    <a:pt x="0" y="403527"/>
                  </a:lnTo>
                  <a:lnTo>
                    <a:pt x="3996" y="380146"/>
                  </a:lnTo>
                  <a:lnTo>
                    <a:pt x="19401" y="353829"/>
                  </a:lnTo>
                  <a:lnTo>
                    <a:pt x="32116" y="338561"/>
                  </a:lnTo>
                  <a:lnTo>
                    <a:pt x="58018" y="322401"/>
                  </a:lnTo>
                  <a:lnTo>
                    <a:pt x="99098" y="315793"/>
                  </a:lnTo>
                  <a:lnTo>
                    <a:pt x="155806" y="321965"/>
                  </a:lnTo>
                  <a:lnTo>
                    <a:pt x="218470" y="337832"/>
                  </a:lnTo>
                  <a:lnTo>
                    <a:pt x="275985" y="355158"/>
                  </a:lnTo>
                  <a:lnTo>
                    <a:pt x="314329" y="362543"/>
                  </a:lnTo>
                  <a:lnTo>
                    <a:pt x="353377" y="364732"/>
                  </a:lnTo>
                  <a:lnTo>
                    <a:pt x="382009" y="36565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226783" y="318050"/>
              <a:ext cx="145360" cy="124643"/>
            </a:xfrm>
            <a:custGeom>
              <a:avLst/>
              <a:gdLst/>
              <a:ahLst/>
              <a:cxnLst/>
              <a:rect l="0" t="0" r="0" b="0"/>
              <a:pathLst>
                <a:path w="145360" h="124643">
                  <a:moveTo>
                    <a:pt x="121486" y="8333"/>
                  </a:moveTo>
                  <a:lnTo>
                    <a:pt x="84008" y="0"/>
                  </a:lnTo>
                  <a:lnTo>
                    <a:pt x="60376" y="1120"/>
                  </a:lnTo>
                  <a:lnTo>
                    <a:pt x="38174" y="9416"/>
                  </a:lnTo>
                  <a:lnTo>
                    <a:pt x="11533" y="32831"/>
                  </a:lnTo>
                  <a:lnTo>
                    <a:pt x="2429" y="55096"/>
                  </a:lnTo>
                  <a:lnTo>
                    <a:pt x="0" y="67584"/>
                  </a:lnTo>
                  <a:lnTo>
                    <a:pt x="3542" y="87699"/>
                  </a:lnTo>
                  <a:lnTo>
                    <a:pt x="14085" y="104438"/>
                  </a:lnTo>
                  <a:lnTo>
                    <a:pt x="30469" y="119677"/>
                  </a:lnTo>
                  <a:lnTo>
                    <a:pt x="40921" y="123506"/>
                  </a:lnTo>
                  <a:lnTo>
                    <a:pt x="65012" y="124642"/>
                  </a:lnTo>
                  <a:lnTo>
                    <a:pt x="99294" y="118704"/>
                  </a:lnTo>
                  <a:lnTo>
                    <a:pt x="126090" y="103947"/>
                  </a:lnTo>
                  <a:lnTo>
                    <a:pt x="138350" y="85143"/>
                  </a:lnTo>
                  <a:lnTo>
                    <a:pt x="145359" y="62358"/>
                  </a:lnTo>
                  <a:lnTo>
                    <a:pt x="144575" y="40533"/>
                  </a:lnTo>
                  <a:lnTo>
                    <a:pt x="141558" y="32139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274570" y="326383"/>
              <a:ext cx="210571" cy="463255"/>
            </a:xfrm>
            <a:custGeom>
              <a:avLst/>
              <a:gdLst/>
              <a:ahLst/>
              <a:cxnLst/>
              <a:rect l="0" t="0" r="0" b="0"/>
              <a:pathLst>
                <a:path w="210571" h="463255">
                  <a:moveTo>
                    <a:pt x="210570" y="0"/>
                  </a:moveTo>
                  <a:lnTo>
                    <a:pt x="185375" y="55045"/>
                  </a:lnTo>
                  <a:lnTo>
                    <a:pt x="165326" y="114512"/>
                  </a:lnTo>
                  <a:lnTo>
                    <a:pt x="139115" y="176618"/>
                  </a:lnTo>
                  <a:lnTo>
                    <a:pt x="118449" y="233655"/>
                  </a:lnTo>
                  <a:lnTo>
                    <a:pt x="90771" y="296585"/>
                  </a:lnTo>
                  <a:lnTo>
                    <a:pt x="57444" y="359752"/>
                  </a:lnTo>
                  <a:lnTo>
                    <a:pt x="24347" y="419988"/>
                  </a:lnTo>
                  <a:lnTo>
                    <a:pt x="0" y="4632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387677" y="689291"/>
              <a:ext cx="142680" cy="145372"/>
            </a:xfrm>
            <a:custGeom>
              <a:avLst/>
              <a:gdLst/>
              <a:ahLst/>
              <a:cxnLst/>
              <a:rect l="0" t="0" r="0" b="0"/>
              <a:pathLst>
                <a:path w="142680" h="145372">
                  <a:moveTo>
                    <a:pt x="86934" y="5589"/>
                  </a:moveTo>
                  <a:lnTo>
                    <a:pt x="70167" y="0"/>
                  </a:lnTo>
                  <a:lnTo>
                    <a:pt x="62888" y="693"/>
                  </a:lnTo>
                  <a:lnTo>
                    <a:pt x="48561" y="7703"/>
                  </a:lnTo>
                  <a:lnTo>
                    <a:pt x="21752" y="30392"/>
                  </a:lnTo>
                  <a:lnTo>
                    <a:pt x="2760" y="59342"/>
                  </a:lnTo>
                  <a:lnTo>
                    <a:pt x="0" y="82902"/>
                  </a:lnTo>
                  <a:lnTo>
                    <a:pt x="3843" y="106631"/>
                  </a:lnTo>
                  <a:lnTo>
                    <a:pt x="13350" y="124976"/>
                  </a:lnTo>
                  <a:lnTo>
                    <a:pt x="28494" y="137809"/>
                  </a:lnTo>
                  <a:lnTo>
                    <a:pt x="37445" y="142869"/>
                  </a:lnTo>
                  <a:lnTo>
                    <a:pt x="56750" y="145371"/>
                  </a:lnTo>
                  <a:lnTo>
                    <a:pt x="77029" y="141414"/>
                  </a:lnTo>
                  <a:lnTo>
                    <a:pt x="107006" y="126032"/>
                  </a:lnTo>
                  <a:lnTo>
                    <a:pt x="123541" y="113322"/>
                  </a:lnTo>
                  <a:lnTo>
                    <a:pt x="140414" y="87423"/>
                  </a:lnTo>
                  <a:lnTo>
                    <a:pt x="142679" y="67696"/>
                  </a:lnTo>
                  <a:lnTo>
                    <a:pt x="138615" y="48400"/>
                  </a:lnTo>
                  <a:lnTo>
                    <a:pt x="107991" y="55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017141" y="615592"/>
              <a:ext cx="218751" cy="177949"/>
            </a:xfrm>
            <a:custGeom>
              <a:avLst/>
              <a:gdLst/>
              <a:ahLst/>
              <a:cxnLst/>
              <a:rect l="0" t="0" r="0" b="0"/>
              <a:pathLst>
                <a:path w="218751" h="177949">
                  <a:moveTo>
                    <a:pt x="120765" y="5589"/>
                  </a:moveTo>
                  <a:lnTo>
                    <a:pt x="103998" y="0"/>
                  </a:lnTo>
                  <a:lnTo>
                    <a:pt x="71214" y="2113"/>
                  </a:lnTo>
                  <a:lnTo>
                    <a:pt x="37453" y="15737"/>
                  </a:lnTo>
                  <a:lnTo>
                    <a:pt x="10812" y="40181"/>
                  </a:lnTo>
                  <a:lnTo>
                    <a:pt x="1707" y="65807"/>
                  </a:lnTo>
                  <a:lnTo>
                    <a:pt x="0" y="94354"/>
                  </a:lnTo>
                  <a:lnTo>
                    <a:pt x="7041" y="118739"/>
                  </a:lnTo>
                  <a:lnTo>
                    <a:pt x="24158" y="146610"/>
                  </a:lnTo>
                  <a:lnTo>
                    <a:pt x="40394" y="159122"/>
                  </a:lnTo>
                  <a:lnTo>
                    <a:pt x="79413" y="176686"/>
                  </a:lnTo>
                  <a:lnTo>
                    <a:pt x="100047" y="177948"/>
                  </a:lnTo>
                  <a:lnTo>
                    <a:pt x="147479" y="169227"/>
                  </a:lnTo>
                  <a:lnTo>
                    <a:pt x="176903" y="154030"/>
                  </a:lnTo>
                  <a:lnTo>
                    <a:pt x="200440" y="134709"/>
                  </a:lnTo>
                  <a:lnTo>
                    <a:pt x="216643" y="108577"/>
                  </a:lnTo>
                  <a:lnTo>
                    <a:pt x="218750" y="85677"/>
                  </a:lnTo>
                  <a:lnTo>
                    <a:pt x="214617" y="62240"/>
                  </a:lnTo>
                  <a:lnTo>
                    <a:pt x="204981" y="44025"/>
                  </a:lnTo>
                  <a:lnTo>
                    <a:pt x="189780" y="31251"/>
                  </a:lnTo>
                  <a:lnTo>
                    <a:pt x="152351" y="55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309979" y="383987"/>
              <a:ext cx="133254" cy="395122"/>
            </a:xfrm>
            <a:custGeom>
              <a:avLst/>
              <a:gdLst/>
              <a:ahLst/>
              <a:cxnLst/>
              <a:rect l="0" t="0" r="0" b="0"/>
              <a:pathLst>
                <a:path w="133254" h="395122">
                  <a:moveTo>
                    <a:pt x="91140" y="395121"/>
                  </a:moveTo>
                  <a:lnTo>
                    <a:pt x="76485" y="333029"/>
                  </a:lnTo>
                  <a:lnTo>
                    <a:pt x="62942" y="281644"/>
                  </a:lnTo>
                  <a:lnTo>
                    <a:pt x="45882" y="223314"/>
                  </a:lnTo>
                  <a:lnTo>
                    <a:pt x="25918" y="161403"/>
                  </a:lnTo>
                  <a:lnTo>
                    <a:pt x="4643" y="104113"/>
                  </a:lnTo>
                  <a:lnTo>
                    <a:pt x="0" y="62972"/>
                  </a:lnTo>
                  <a:lnTo>
                    <a:pt x="3060" y="39269"/>
                  </a:lnTo>
                  <a:lnTo>
                    <a:pt x="11439" y="20156"/>
                  </a:lnTo>
                  <a:lnTo>
                    <a:pt x="16948" y="11783"/>
                  </a:lnTo>
                  <a:lnTo>
                    <a:pt x="25301" y="6202"/>
                  </a:lnTo>
                  <a:lnTo>
                    <a:pt x="47060" y="0"/>
                  </a:lnTo>
                  <a:lnTo>
                    <a:pt x="80029" y="2098"/>
                  </a:lnTo>
                  <a:lnTo>
                    <a:pt x="133253" y="1609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5316890" y="594535"/>
              <a:ext cx="105287" cy="5590"/>
            </a:xfrm>
            <a:custGeom>
              <a:avLst/>
              <a:gdLst/>
              <a:ahLst/>
              <a:cxnLst/>
              <a:rect l="0" t="0" r="0" b="0"/>
              <a:pathLst>
                <a:path w="105287" h="5590">
                  <a:moveTo>
                    <a:pt x="105286" y="5589"/>
                  </a:moveTo>
                  <a:lnTo>
                    <a:pt x="88518" y="0"/>
                  </a:lnTo>
                  <a:lnTo>
                    <a:pt x="70927" y="375"/>
                  </a:lnTo>
                  <a:lnTo>
                    <a:pt x="11311" y="5131"/>
                  </a:lnTo>
                  <a:lnTo>
                    <a:pt x="0" y="55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5912890" y="568538"/>
              <a:ext cx="411857" cy="235616"/>
            </a:xfrm>
            <a:custGeom>
              <a:avLst/>
              <a:gdLst/>
              <a:ahLst/>
              <a:cxnLst/>
              <a:rect l="0" t="0" r="0" b="0"/>
              <a:pathLst>
                <a:path w="411857" h="235616">
                  <a:moveTo>
                    <a:pt x="14654" y="10529"/>
                  </a:moveTo>
                  <a:lnTo>
                    <a:pt x="0" y="60081"/>
                  </a:lnTo>
                  <a:lnTo>
                    <a:pt x="2098" y="114250"/>
                  </a:lnTo>
                  <a:lnTo>
                    <a:pt x="5865" y="160714"/>
                  </a:lnTo>
                  <a:lnTo>
                    <a:pt x="26912" y="209041"/>
                  </a:lnTo>
                  <a:lnTo>
                    <a:pt x="33355" y="220079"/>
                  </a:lnTo>
                  <a:lnTo>
                    <a:pt x="42329" y="227438"/>
                  </a:lnTo>
                  <a:lnTo>
                    <a:pt x="64778" y="235615"/>
                  </a:lnTo>
                  <a:lnTo>
                    <a:pt x="87235" y="233010"/>
                  </a:lnTo>
                  <a:lnTo>
                    <a:pt x="130246" y="212273"/>
                  </a:lnTo>
                  <a:lnTo>
                    <a:pt x="164132" y="184477"/>
                  </a:lnTo>
                  <a:lnTo>
                    <a:pt x="190236" y="146405"/>
                  </a:lnTo>
                  <a:lnTo>
                    <a:pt x="196806" y="132919"/>
                  </a:lnTo>
                  <a:lnTo>
                    <a:pt x="196920" y="134236"/>
                  </a:lnTo>
                  <a:lnTo>
                    <a:pt x="195826" y="138624"/>
                  </a:lnTo>
                  <a:lnTo>
                    <a:pt x="205379" y="180602"/>
                  </a:lnTo>
                  <a:lnTo>
                    <a:pt x="208485" y="190592"/>
                  </a:lnTo>
                  <a:lnTo>
                    <a:pt x="221294" y="207930"/>
                  </a:lnTo>
                  <a:lnTo>
                    <a:pt x="229623" y="215829"/>
                  </a:lnTo>
                  <a:lnTo>
                    <a:pt x="251355" y="224606"/>
                  </a:lnTo>
                  <a:lnTo>
                    <a:pt x="275442" y="227337"/>
                  </a:lnTo>
                  <a:lnTo>
                    <a:pt x="330190" y="216562"/>
                  </a:lnTo>
                  <a:lnTo>
                    <a:pt x="361999" y="195578"/>
                  </a:lnTo>
                  <a:lnTo>
                    <a:pt x="388062" y="167134"/>
                  </a:lnTo>
                  <a:lnTo>
                    <a:pt x="405014" y="136479"/>
                  </a:lnTo>
                  <a:lnTo>
                    <a:pt x="411856" y="99580"/>
                  </a:lnTo>
                  <a:lnTo>
                    <a:pt x="402905" y="39630"/>
                  </a:lnTo>
                  <a:lnTo>
                    <a:pt x="39368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6348683" y="326383"/>
              <a:ext cx="273743" cy="473783"/>
            </a:xfrm>
            <a:custGeom>
              <a:avLst/>
              <a:gdLst/>
              <a:ahLst/>
              <a:cxnLst/>
              <a:rect l="0" t="0" r="0" b="0"/>
              <a:pathLst>
                <a:path w="273743" h="473783">
                  <a:moveTo>
                    <a:pt x="1" y="0"/>
                  </a:moveTo>
                  <a:lnTo>
                    <a:pt x="0" y="57264"/>
                  </a:lnTo>
                  <a:lnTo>
                    <a:pt x="5590" y="112567"/>
                  </a:lnTo>
                  <a:lnTo>
                    <a:pt x="17959" y="160796"/>
                  </a:lnTo>
                  <a:lnTo>
                    <a:pt x="28199" y="213369"/>
                  </a:lnTo>
                  <a:lnTo>
                    <a:pt x="37472" y="265342"/>
                  </a:lnTo>
                  <a:lnTo>
                    <a:pt x="44317" y="322298"/>
                  </a:lnTo>
                  <a:lnTo>
                    <a:pt x="50998" y="373280"/>
                  </a:lnTo>
                  <a:lnTo>
                    <a:pt x="61893" y="427240"/>
                  </a:lnTo>
                  <a:lnTo>
                    <a:pt x="75401" y="454923"/>
                  </a:lnTo>
                  <a:lnTo>
                    <a:pt x="76003" y="454190"/>
                  </a:lnTo>
                  <a:lnTo>
                    <a:pt x="73903" y="394319"/>
                  </a:lnTo>
                  <a:lnTo>
                    <a:pt x="73760" y="345733"/>
                  </a:lnTo>
                  <a:lnTo>
                    <a:pt x="76066" y="315096"/>
                  </a:lnTo>
                  <a:lnTo>
                    <a:pt x="84890" y="293681"/>
                  </a:lnTo>
                  <a:lnTo>
                    <a:pt x="99731" y="279483"/>
                  </a:lnTo>
                  <a:lnTo>
                    <a:pt x="108601" y="274060"/>
                  </a:lnTo>
                  <a:lnTo>
                    <a:pt x="130935" y="271153"/>
                  </a:lnTo>
                  <a:lnTo>
                    <a:pt x="155290" y="274930"/>
                  </a:lnTo>
                  <a:lnTo>
                    <a:pt x="188732" y="291381"/>
                  </a:lnTo>
                  <a:lnTo>
                    <a:pt x="236464" y="332259"/>
                  </a:lnTo>
                  <a:lnTo>
                    <a:pt x="259057" y="365299"/>
                  </a:lnTo>
                  <a:lnTo>
                    <a:pt x="269391" y="404724"/>
                  </a:lnTo>
                  <a:lnTo>
                    <a:pt x="273168" y="461453"/>
                  </a:lnTo>
                  <a:lnTo>
                    <a:pt x="273742" y="4737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6678090" y="594337"/>
              <a:ext cx="270719" cy="195301"/>
            </a:xfrm>
            <a:custGeom>
              <a:avLst/>
              <a:gdLst/>
              <a:ahLst/>
              <a:cxnLst/>
              <a:rect l="0" t="0" r="0" b="0"/>
              <a:pathLst>
                <a:path w="270719" h="195301">
                  <a:moveTo>
                    <a:pt x="144376" y="90015"/>
                  </a:moveTo>
                  <a:lnTo>
                    <a:pt x="141257" y="47323"/>
                  </a:lnTo>
                  <a:lnTo>
                    <a:pt x="134801" y="27757"/>
                  </a:lnTo>
                  <a:lnTo>
                    <a:pt x="124133" y="11262"/>
                  </a:lnTo>
                  <a:lnTo>
                    <a:pt x="115672" y="5927"/>
                  </a:lnTo>
                  <a:lnTo>
                    <a:pt x="93795" y="0"/>
                  </a:lnTo>
                  <a:lnTo>
                    <a:pt x="55170" y="2253"/>
                  </a:lnTo>
                  <a:lnTo>
                    <a:pt x="34149" y="13575"/>
                  </a:lnTo>
                  <a:lnTo>
                    <a:pt x="18177" y="30305"/>
                  </a:lnTo>
                  <a:lnTo>
                    <a:pt x="7179" y="49439"/>
                  </a:lnTo>
                  <a:lnTo>
                    <a:pt x="0" y="91121"/>
                  </a:lnTo>
                  <a:lnTo>
                    <a:pt x="3461" y="129337"/>
                  </a:lnTo>
                  <a:lnTo>
                    <a:pt x="11948" y="148825"/>
                  </a:lnTo>
                  <a:lnTo>
                    <a:pt x="17486" y="157298"/>
                  </a:lnTo>
                  <a:lnTo>
                    <a:pt x="32998" y="169831"/>
                  </a:lnTo>
                  <a:lnTo>
                    <a:pt x="42048" y="174811"/>
                  </a:lnTo>
                  <a:lnTo>
                    <a:pt x="61462" y="177225"/>
                  </a:lnTo>
                  <a:lnTo>
                    <a:pt x="80619" y="173229"/>
                  </a:lnTo>
                  <a:lnTo>
                    <a:pt x="105728" y="156655"/>
                  </a:lnTo>
                  <a:lnTo>
                    <a:pt x="149772" y="115731"/>
                  </a:lnTo>
                  <a:lnTo>
                    <a:pt x="156162" y="115348"/>
                  </a:lnTo>
                  <a:lnTo>
                    <a:pt x="161592" y="119772"/>
                  </a:lnTo>
                  <a:lnTo>
                    <a:pt x="200725" y="180220"/>
                  </a:lnTo>
                  <a:lnTo>
                    <a:pt x="210019" y="188756"/>
                  </a:lnTo>
                  <a:lnTo>
                    <a:pt x="219723" y="193277"/>
                  </a:lnTo>
                  <a:lnTo>
                    <a:pt x="270718" y="1953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7018382" y="379025"/>
              <a:ext cx="35712" cy="400084"/>
            </a:xfrm>
            <a:custGeom>
              <a:avLst/>
              <a:gdLst/>
              <a:ahLst/>
              <a:cxnLst/>
              <a:rect l="0" t="0" r="0" b="0"/>
              <a:pathLst>
                <a:path w="35712" h="400084">
                  <a:moveTo>
                    <a:pt x="14654" y="0"/>
                  </a:moveTo>
                  <a:lnTo>
                    <a:pt x="0" y="49552"/>
                  </a:lnTo>
                  <a:lnTo>
                    <a:pt x="2097" y="97656"/>
                  </a:lnTo>
                  <a:lnTo>
                    <a:pt x="4694" y="150208"/>
                  </a:lnTo>
                  <a:lnTo>
                    <a:pt x="11183" y="204513"/>
                  </a:lnTo>
                  <a:lnTo>
                    <a:pt x="14795" y="262198"/>
                  </a:lnTo>
                  <a:lnTo>
                    <a:pt x="22785" y="324797"/>
                  </a:lnTo>
                  <a:lnTo>
                    <a:pt x="32103" y="384450"/>
                  </a:lnTo>
                  <a:lnTo>
                    <a:pt x="35711" y="4000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6822466" y="526424"/>
              <a:ext cx="305327" cy="20625"/>
            </a:xfrm>
            <a:custGeom>
              <a:avLst/>
              <a:gdLst/>
              <a:ahLst/>
              <a:cxnLst/>
              <a:rect l="0" t="0" r="0" b="0"/>
              <a:pathLst>
                <a:path w="305327" h="20625">
                  <a:moveTo>
                    <a:pt x="305326" y="10529"/>
                  </a:moveTo>
                  <a:lnTo>
                    <a:pt x="251182" y="13648"/>
                  </a:lnTo>
                  <a:lnTo>
                    <a:pt x="190647" y="19594"/>
                  </a:lnTo>
                  <a:lnTo>
                    <a:pt x="139676" y="20624"/>
                  </a:lnTo>
                  <a:lnTo>
                    <a:pt x="85692" y="13736"/>
                  </a:lnTo>
                  <a:lnTo>
                    <a:pt x="22868" y="536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7222549" y="313082"/>
              <a:ext cx="200197" cy="265986"/>
            </a:xfrm>
            <a:custGeom>
              <a:avLst/>
              <a:gdLst/>
              <a:ahLst/>
              <a:cxnLst/>
              <a:rect l="0" t="0" r="0" b="0"/>
              <a:pathLst>
                <a:path w="200197" h="265986">
                  <a:moveTo>
                    <a:pt x="0" y="13301"/>
                  </a:moveTo>
                  <a:lnTo>
                    <a:pt x="11179" y="2123"/>
                  </a:lnTo>
                  <a:lnTo>
                    <a:pt x="17981" y="0"/>
                  </a:lnTo>
                  <a:lnTo>
                    <a:pt x="45492" y="2601"/>
                  </a:lnTo>
                  <a:lnTo>
                    <a:pt x="104113" y="17250"/>
                  </a:lnTo>
                  <a:lnTo>
                    <a:pt x="157772" y="45869"/>
                  </a:lnTo>
                  <a:lnTo>
                    <a:pt x="194422" y="73156"/>
                  </a:lnTo>
                  <a:lnTo>
                    <a:pt x="198635" y="81281"/>
                  </a:lnTo>
                  <a:lnTo>
                    <a:pt x="200196" y="99666"/>
                  </a:lnTo>
                  <a:lnTo>
                    <a:pt x="196635" y="107143"/>
                  </a:lnTo>
                  <a:lnTo>
                    <a:pt x="183319" y="118569"/>
                  </a:lnTo>
                  <a:lnTo>
                    <a:pt x="125798" y="142843"/>
                  </a:lnTo>
                  <a:lnTo>
                    <a:pt x="92526" y="165535"/>
                  </a:lnTo>
                  <a:lnTo>
                    <a:pt x="77777" y="178836"/>
                  </a:lnTo>
                  <a:lnTo>
                    <a:pt x="74078" y="186829"/>
                  </a:lnTo>
                  <a:lnTo>
                    <a:pt x="73088" y="205068"/>
                  </a:lnTo>
                  <a:lnTo>
                    <a:pt x="81984" y="243034"/>
                  </a:lnTo>
                  <a:lnTo>
                    <a:pt x="94757" y="2659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7317306" y="779108"/>
              <a:ext cx="10529" cy="21058"/>
            </a:xfrm>
            <a:custGeom>
              <a:avLst/>
              <a:gdLst/>
              <a:ahLst/>
              <a:cxnLst/>
              <a:rect l="0" t="0" r="0" b="0"/>
              <a:pathLst>
                <a:path w="10529" h="21058">
                  <a:moveTo>
                    <a:pt x="10528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2747937" y="1747730"/>
            <a:ext cx="336913" cy="178986"/>
            <a:chOff x="2747937" y="1747730"/>
            <a:chExt cx="336913" cy="178986"/>
          </a:xfrm>
        </p:grpSpPr>
        <p:sp>
          <p:nvSpPr>
            <p:cNvPr id="24" name="Freeform 23"/>
            <p:cNvSpPr/>
            <p:nvPr/>
          </p:nvSpPr>
          <p:spPr>
            <a:xfrm>
              <a:off x="2747937" y="1747730"/>
              <a:ext cx="315856" cy="10096"/>
            </a:xfrm>
            <a:custGeom>
              <a:avLst/>
              <a:gdLst/>
              <a:ahLst/>
              <a:cxnLst/>
              <a:rect l="0" t="0" r="0" b="0"/>
              <a:pathLst>
                <a:path w="315856" h="10096">
                  <a:moveTo>
                    <a:pt x="315855" y="0"/>
                  </a:moveTo>
                  <a:lnTo>
                    <a:pt x="278377" y="8333"/>
                  </a:lnTo>
                  <a:lnTo>
                    <a:pt x="226954" y="10095"/>
                  </a:lnTo>
                  <a:lnTo>
                    <a:pt x="171736" y="9273"/>
                  </a:lnTo>
                  <a:lnTo>
                    <a:pt x="112649" y="2179"/>
                  </a:lnTo>
                  <a:lnTo>
                    <a:pt x="50588" y="43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2811108" y="1884601"/>
              <a:ext cx="273742" cy="42115"/>
            </a:xfrm>
            <a:custGeom>
              <a:avLst/>
              <a:gdLst/>
              <a:ahLst/>
              <a:cxnLst/>
              <a:rect l="0" t="0" r="0" b="0"/>
              <a:pathLst>
                <a:path w="273742" h="42115">
                  <a:moveTo>
                    <a:pt x="273741" y="0"/>
                  </a:moveTo>
                  <a:lnTo>
                    <a:pt x="218697" y="16788"/>
                  </a:lnTo>
                  <a:lnTo>
                    <a:pt x="167289" y="23333"/>
                  </a:lnTo>
                  <a:lnTo>
                    <a:pt x="112074" y="29955"/>
                  </a:lnTo>
                  <a:lnTo>
                    <a:pt x="56107" y="3849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3467985" y="1463461"/>
            <a:ext cx="1354068" cy="579068"/>
            <a:chOff x="3467985" y="1463461"/>
            <a:chExt cx="1354068" cy="579068"/>
          </a:xfrm>
        </p:grpSpPr>
        <p:sp>
          <p:nvSpPr>
            <p:cNvPr id="27" name="Freeform 26"/>
            <p:cNvSpPr/>
            <p:nvPr/>
          </p:nvSpPr>
          <p:spPr>
            <a:xfrm>
              <a:off x="3467985" y="1463461"/>
              <a:ext cx="437264" cy="571015"/>
            </a:xfrm>
            <a:custGeom>
              <a:avLst/>
              <a:gdLst/>
              <a:ahLst/>
              <a:cxnLst/>
              <a:rect l="0" t="0" r="0" b="0"/>
              <a:pathLst>
                <a:path w="437264" h="571015">
                  <a:moveTo>
                    <a:pt x="248574" y="21057"/>
                  </a:moveTo>
                  <a:lnTo>
                    <a:pt x="221018" y="13821"/>
                  </a:lnTo>
                  <a:lnTo>
                    <a:pt x="180228" y="13843"/>
                  </a:lnTo>
                  <a:lnTo>
                    <a:pt x="143706" y="28798"/>
                  </a:lnTo>
                  <a:lnTo>
                    <a:pt x="87380" y="69129"/>
                  </a:lnTo>
                  <a:lnTo>
                    <a:pt x="63683" y="90933"/>
                  </a:lnTo>
                  <a:lnTo>
                    <a:pt x="35955" y="149206"/>
                  </a:lnTo>
                  <a:lnTo>
                    <a:pt x="11045" y="211761"/>
                  </a:lnTo>
                  <a:lnTo>
                    <a:pt x="900" y="258626"/>
                  </a:lnTo>
                  <a:lnTo>
                    <a:pt x="0" y="320624"/>
                  </a:lnTo>
                  <a:lnTo>
                    <a:pt x="10740" y="372949"/>
                  </a:lnTo>
                  <a:lnTo>
                    <a:pt x="25297" y="435580"/>
                  </a:lnTo>
                  <a:lnTo>
                    <a:pt x="44118" y="478711"/>
                  </a:lnTo>
                  <a:lnTo>
                    <a:pt x="85863" y="536216"/>
                  </a:lnTo>
                  <a:lnTo>
                    <a:pt x="106848" y="551443"/>
                  </a:lnTo>
                  <a:lnTo>
                    <a:pt x="158448" y="570751"/>
                  </a:lnTo>
                  <a:lnTo>
                    <a:pt x="199773" y="571014"/>
                  </a:lnTo>
                  <a:lnTo>
                    <a:pt x="248423" y="559452"/>
                  </a:lnTo>
                  <a:lnTo>
                    <a:pt x="295641" y="535851"/>
                  </a:lnTo>
                  <a:lnTo>
                    <a:pt x="359089" y="478691"/>
                  </a:lnTo>
                  <a:lnTo>
                    <a:pt x="395738" y="419475"/>
                  </a:lnTo>
                  <a:lnTo>
                    <a:pt x="424003" y="359070"/>
                  </a:lnTo>
                  <a:lnTo>
                    <a:pt x="435305" y="298048"/>
                  </a:lnTo>
                  <a:lnTo>
                    <a:pt x="437263" y="249227"/>
                  </a:lnTo>
                  <a:lnTo>
                    <a:pt x="434805" y="193336"/>
                  </a:lnTo>
                  <a:lnTo>
                    <a:pt x="417811" y="142565"/>
                  </a:lnTo>
                  <a:lnTo>
                    <a:pt x="385086" y="79764"/>
                  </a:lnTo>
                  <a:lnTo>
                    <a:pt x="368907" y="62357"/>
                  </a:lnTo>
                  <a:lnTo>
                    <a:pt x="312571" y="24921"/>
                  </a:lnTo>
                  <a:lnTo>
                    <a:pt x="265451" y="4090"/>
                  </a:lnTo>
                  <a:lnTo>
                    <a:pt x="24857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021886" y="194777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235748" y="1463461"/>
              <a:ext cx="38823" cy="579068"/>
            </a:xfrm>
            <a:custGeom>
              <a:avLst/>
              <a:gdLst/>
              <a:ahLst/>
              <a:cxnLst/>
              <a:rect l="0" t="0" r="0" b="0"/>
              <a:pathLst>
                <a:path w="38823" h="579068">
                  <a:moveTo>
                    <a:pt x="7236" y="0"/>
                  </a:moveTo>
                  <a:lnTo>
                    <a:pt x="0" y="27556"/>
                  </a:lnTo>
                  <a:lnTo>
                    <a:pt x="477" y="90018"/>
                  </a:lnTo>
                  <a:lnTo>
                    <a:pt x="5234" y="142875"/>
                  </a:lnTo>
                  <a:lnTo>
                    <a:pt x="12430" y="202657"/>
                  </a:lnTo>
                  <a:lnTo>
                    <a:pt x="21773" y="262168"/>
                  </a:lnTo>
                  <a:lnTo>
                    <a:pt x="26361" y="314895"/>
                  </a:lnTo>
                  <a:lnTo>
                    <a:pt x="29081" y="373464"/>
                  </a:lnTo>
                  <a:lnTo>
                    <a:pt x="37308" y="436525"/>
                  </a:lnTo>
                  <a:lnTo>
                    <a:pt x="38522" y="498831"/>
                  </a:lnTo>
                  <a:lnTo>
                    <a:pt x="38762" y="551173"/>
                  </a:lnTo>
                  <a:lnTo>
                    <a:pt x="38822" y="57906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390383" y="1481668"/>
              <a:ext cx="431670" cy="526551"/>
            </a:xfrm>
            <a:custGeom>
              <a:avLst/>
              <a:gdLst/>
              <a:ahLst/>
              <a:cxnLst/>
              <a:rect l="0" t="0" r="0" b="0"/>
              <a:pathLst>
                <a:path w="431670" h="526551">
                  <a:moveTo>
                    <a:pt x="0" y="97606"/>
                  </a:moveTo>
                  <a:lnTo>
                    <a:pt x="9575" y="66324"/>
                  </a:lnTo>
                  <a:lnTo>
                    <a:pt x="27534" y="42584"/>
                  </a:lnTo>
                  <a:lnTo>
                    <a:pt x="54561" y="21902"/>
                  </a:lnTo>
                  <a:lnTo>
                    <a:pt x="111127" y="0"/>
                  </a:lnTo>
                  <a:lnTo>
                    <a:pt x="151599" y="186"/>
                  </a:lnTo>
                  <a:lnTo>
                    <a:pt x="187638" y="7650"/>
                  </a:lnTo>
                  <a:lnTo>
                    <a:pt x="214954" y="22859"/>
                  </a:lnTo>
                  <a:lnTo>
                    <a:pt x="252337" y="58936"/>
                  </a:lnTo>
                  <a:lnTo>
                    <a:pt x="287733" y="118163"/>
                  </a:lnTo>
                  <a:lnTo>
                    <a:pt x="309607" y="180002"/>
                  </a:lnTo>
                  <a:lnTo>
                    <a:pt x="314621" y="243213"/>
                  </a:lnTo>
                  <a:lnTo>
                    <a:pt x="315490" y="294647"/>
                  </a:lnTo>
                  <a:lnTo>
                    <a:pt x="300142" y="356023"/>
                  </a:lnTo>
                  <a:lnTo>
                    <a:pt x="281512" y="413207"/>
                  </a:lnTo>
                  <a:lnTo>
                    <a:pt x="259276" y="452380"/>
                  </a:lnTo>
                  <a:lnTo>
                    <a:pt x="225910" y="491469"/>
                  </a:lnTo>
                  <a:lnTo>
                    <a:pt x="198348" y="508844"/>
                  </a:lnTo>
                  <a:lnTo>
                    <a:pt x="156423" y="524026"/>
                  </a:lnTo>
                  <a:lnTo>
                    <a:pt x="119007" y="526550"/>
                  </a:lnTo>
                  <a:lnTo>
                    <a:pt x="96176" y="522994"/>
                  </a:lnTo>
                  <a:lnTo>
                    <a:pt x="77450" y="514395"/>
                  </a:lnTo>
                  <a:lnTo>
                    <a:pt x="61328" y="501604"/>
                  </a:lnTo>
                  <a:lnTo>
                    <a:pt x="40268" y="474673"/>
                  </a:lnTo>
                  <a:lnTo>
                    <a:pt x="27269" y="443296"/>
                  </a:lnTo>
                  <a:lnTo>
                    <a:pt x="24067" y="406053"/>
                  </a:lnTo>
                  <a:lnTo>
                    <a:pt x="27464" y="383263"/>
                  </a:lnTo>
                  <a:lnTo>
                    <a:pt x="39112" y="364555"/>
                  </a:lnTo>
                  <a:lnTo>
                    <a:pt x="47132" y="356290"/>
                  </a:lnTo>
                  <a:lnTo>
                    <a:pt x="57158" y="351951"/>
                  </a:lnTo>
                  <a:lnTo>
                    <a:pt x="80776" y="350248"/>
                  </a:lnTo>
                  <a:lnTo>
                    <a:pt x="136416" y="361738"/>
                  </a:lnTo>
                  <a:lnTo>
                    <a:pt x="157726" y="370586"/>
                  </a:lnTo>
                  <a:lnTo>
                    <a:pt x="221081" y="415272"/>
                  </a:lnTo>
                  <a:lnTo>
                    <a:pt x="273739" y="442931"/>
                  </a:lnTo>
                  <a:lnTo>
                    <a:pt x="334716" y="465363"/>
                  </a:lnTo>
                  <a:lnTo>
                    <a:pt x="358163" y="470454"/>
                  </a:lnTo>
                  <a:lnTo>
                    <a:pt x="405104" y="467309"/>
                  </a:lnTo>
                  <a:lnTo>
                    <a:pt x="431669" y="46610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5243191" y="1631917"/>
            <a:ext cx="157929" cy="189514"/>
            <a:chOff x="5243191" y="1631917"/>
            <a:chExt cx="157929" cy="189514"/>
          </a:xfrm>
        </p:grpSpPr>
        <p:sp>
          <p:nvSpPr>
            <p:cNvPr id="32" name="Freeform 31"/>
            <p:cNvSpPr/>
            <p:nvPr/>
          </p:nvSpPr>
          <p:spPr>
            <a:xfrm>
              <a:off x="5243191" y="1663502"/>
              <a:ext cx="157929" cy="126343"/>
            </a:xfrm>
            <a:custGeom>
              <a:avLst/>
              <a:gdLst/>
              <a:ahLst/>
              <a:cxnLst/>
              <a:rect l="0" t="0" r="0" b="0"/>
              <a:pathLst>
                <a:path w="157929" h="126343">
                  <a:moveTo>
                    <a:pt x="157928" y="0"/>
                  </a:moveTo>
                  <a:lnTo>
                    <a:pt x="102841" y="49498"/>
                  </a:lnTo>
                  <a:lnTo>
                    <a:pt x="47489" y="91279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243191" y="1631917"/>
              <a:ext cx="147400" cy="189514"/>
            </a:xfrm>
            <a:custGeom>
              <a:avLst/>
              <a:gdLst/>
              <a:ahLst/>
              <a:cxnLst/>
              <a:rect l="0" t="0" r="0" b="0"/>
              <a:pathLst>
                <a:path w="147400" h="189514">
                  <a:moveTo>
                    <a:pt x="0" y="0"/>
                  </a:moveTo>
                  <a:lnTo>
                    <a:pt x="43152" y="59940"/>
                  </a:lnTo>
                  <a:lnTo>
                    <a:pt x="87521" y="116608"/>
                  </a:lnTo>
                  <a:lnTo>
                    <a:pt x="134729" y="175544"/>
                  </a:lnTo>
                  <a:lnTo>
                    <a:pt x="147399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5" name="Freeform 34"/>
          <p:cNvSpPr/>
          <p:nvPr/>
        </p:nvSpPr>
        <p:spPr>
          <a:xfrm>
            <a:off x="6161640" y="1547689"/>
            <a:ext cx="218630" cy="335622"/>
          </a:xfrm>
          <a:custGeom>
            <a:avLst/>
            <a:gdLst/>
            <a:ahLst/>
            <a:cxnLst/>
            <a:rect l="0" t="0" r="0" b="0"/>
            <a:pathLst>
              <a:path w="218630" h="335622">
                <a:moveTo>
                  <a:pt x="18588" y="94756"/>
                </a:moveTo>
                <a:lnTo>
                  <a:pt x="12998" y="111524"/>
                </a:lnTo>
                <a:lnTo>
                  <a:pt x="13374" y="129115"/>
                </a:lnTo>
                <a:lnTo>
                  <a:pt x="17558" y="180182"/>
                </a:lnTo>
                <a:lnTo>
                  <a:pt x="25620" y="230953"/>
                </a:lnTo>
                <a:lnTo>
                  <a:pt x="34245" y="293091"/>
                </a:lnTo>
                <a:lnTo>
                  <a:pt x="44644" y="335621"/>
                </a:lnTo>
                <a:lnTo>
                  <a:pt x="25254" y="272937"/>
                </a:lnTo>
                <a:lnTo>
                  <a:pt x="16346" y="212659"/>
                </a:lnTo>
                <a:lnTo>
                  <a:pt x="1915" y="157032"/>
                </a:lnTo>
                <a:lnTo>
                  <a:pt x="0" y="119187"/>
                </a:lnTo>
                <a:lnTo>
                  <a:pt x="3697" y="96256"/>
                </a:lnTo>
                <a:lnTo>
                  <a:pt x="15479" y="77485"/>
                </a:lnTo>
                <a:lnTo>
                  <a:pt x="32414" y="62514"/>
                </a:lnTo>
                <a:lnTo>
                  <a:pt x="93746" y="34483"/>
                </a:lnTo>
                <a:lnTo>
                  <a:pt x="154033" y="8556"/>
                </a:lnTo>
                <a:lnTo>
                  <a:pt x="206888" y="1126"/>
                </a:lnTo>
                <a:lnTo>
                  <a:pt x="218629" y="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9" name="Group 38"/>
          <p:cNvGrpSpPr/>
          <p:nvPr/>
        </p:nvGrpSpPr>
        <p:grpSpPr>
          <a:xfrm>
            <a:off x="1402239" y="1505575"/>
            <a:ext cx="1006032" cy="586751"/>
            <a:chOff x="1402239" y="1505575"/>
            <a:chExt cx="1006032" cy="586751"/>
          </a:xfrm>
        </p:grpSpPr>
        <p:sp>
          <p:nvSpPr>
            <p:cNvPr id="36" name="Freeform 35"/>
            <p:cNvSpPr/>
            <p:nvPr/>
          </p:nvSpPr>
          <p:spPr>
            <a:xfrm>
              <a:off x="1768787" y="1505575"/>
              <a:ext cx="10530" cy="515897"/>
            </a:xfrm>
            <a:custGeom>
              <a:avLst/>
              <a:gdLst/>
              <a:ahLst/>
              <a:cxnLst/>
              <a:rect l="0" t="0" r="0" b="0"/>
              <a:pathLst>
                <a:path w="10530" h="515897">
                  <a:moveTo>
                    <a:pt x="0" y="0"/>
                  </a:moveTo>
                  <a:lnTo>
                    <a:pt x="0" y="54144"/>
                  </a:lnTo>
                  <a:lnTo>
                    <a:pt x="0" y="109091"/>
                  </a:lnTo>
                  <a:lnTo>
                    <a:pt x="1170" y="166175"/>
                  </a:lnTo>
                  <a:lnTo>
                    <a:pt x="8333" y="229443"/>
                  </a:lnTo>
                  <a:lnTo>
                    <a:pt x="10095" y="287347"/>
                  </a:lnTo>
                  <a:lnTo>
                    <a:pt x="10443" y="346185"/>
                  </a:lnTo>
                  <a:lnTo>
                    <a:pt x="10503" y="401660"/>
                  </a:lnTo>
                  <a:lnTo>
                    <a:pt x="10521" y="454492"/>
                  </a:lnTo>
                  <a:lnTo>
                    <a:pt x="10529" y="51589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1402239" y="1558217"/>
              <a:ext cx="387606" cy="299094"/>
            </a:xfrm>
            <a:custGeom>
              <a:avLst/>
              <a:gdLst/>
              <a:ahLst/>
              <a:cxnLst/>
              <a:rect l="0" t="0" r="0" b="0"/>
              <a:pathLst>
                <a:path w="387606" h="299094">
                  <a:moveTo>
                    <a:pt x="387605" y="168456"/>
                  </a:moveTo>
                  <a:lnTo>
                    <a:pt x="332464" y="183110"/>
                  </a:lnTo>
                  <a:lnTo>
                    <a:pt x="270605" y="205059"/>
                  </a:lnTo>
                  <a:lnTo>
                    <a:pt x="207193" y="238562"/>
                  </a:lnTo>
                  <a:lnTo>
                    <a:pt x="151883" y="263889"/>
                  </a:lnTo>
                  <a:lnTo>
                    <a:pt x="90569" y="285833"/>
                  </a:lnTo>
                  <a:lnTo>
                    <a:pt x="34567" y="299093"/>
                  </a:lnTo>
                  <a:lnTo>
                    <a:pt x="10770" y="297487"/>
                  </a:lnTo>
                  <a:lnTo>
                    <a:pt x="4191" y="293081"/>
                  </a:lnTo>
                  <a:lnTo>
                    <a:pt x="974" y="286634"/>
                  </a:lnTo>
                  <a:lnTo>
                    <a:pt x="0" y="278827"/>
                  </a:lnTo>
                  <a:lnTo>
                    <a:pt x="5156" y="260794"/>
                  </a:lnTo>
                  <a:lnTo>
                    <a:pt x="42487" y="200676"/>
                  </a:lnTo>
                  <a:lnTo>
                    <a:pt x="82737" y="138729"/>
                  </a:lnTo>
                  <a:lnTo>
                    <a:pt x="118894" y="81086"/>
                  </a:lnTo>
                  <a:lnTo>
                    <a:pt x="145057" y="34214"/>
                  </a:lnTo>
                  <a:lnTo>
                    <a:pt x="14545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2035041" y="1579274"/>
              <a:ext cx="373230" cy="513052"/>
            </a:xfrm>
            <a:custGeom>
              <a:avLst/>
              <a:gdLst/>
              <a:ahLst/>
              <a:cxnLst/>
              <a:rect l="0" t="0" r="0" b="0"/>
              <a:pathLst>
                <a:path w="373230" h="513052">
                  <a:moveTo>
                    <a:pt x="228585" y="0"/>
                  </a:moveTo>
                  <a:lnTo>
                    <a:pt x="185894" y="3120"/>
                  </a:lnTo>
                  <a:lnTo>
                    <a:pt x="124178" y="16789"/>
                  </a:lnTo>
                  <a:lnTo>
                    <a:pt x="62036" y="20214"/>
                  </a:lnTo>
                  <a:lnTo>
                    <a:pt x="9943" y="26480"/>
                  </a:lnTo>
                  <a:lnTo>
                    <a:pt x="3275" y="32861"/>
                  </a:lnTo>
                  <a:lnTo>
                    <a:pt x="0" y="41794"/>
                  </a:lnTo>
                  <a:lnTo>
                    <a:pt x="979" y="79844"/>
                  </a:lnTo>
                  <a:lnTo>
                    <a:pt x="11791" y="139514"/>
                  </a:lnTo>
                  <a:lnTo>
                    <a:pt x="21760" y="176648"/>
                  </a:lnTo>
                  <a:lnTo>
                    <a:pt x="27531" y="183276"/>
                  </a:lnTo>
                  <a:lnTo>
                    <a:pt x="34888" y="186525"/>
                  </a:lnTo>
                  <a:lnTo>
                    <a:pt x="43302" y="187521"/>
                  </a:lnTo>
                  <a:lnTo>
                    <a:pt x="62009" y="182389"/>
                  </a:lnTo>
                  <a:lnTo>
                    <a:pt x="89152" y="166345"/>
                  </a:lnTo>
                  <a:lnTo>
                    <a:pt x="97026" y="160030"/>
                  </a:lnTo>
                  <a:lnTo>
                    <a:pt x="121371" y="153013"/>
                  </a:lnTo>
                  <a:lnTo>
                    <a:pt x="184661" y="148508"/>
                  </a:lnTo>
                  <a:lnTo>
                    <a:pt x="243912" y="163259"/>
                  </a:lnTo>
                  <a:lnTo>
                    <a:pt x="301530" y="187861"/>
                  </a:lnTo>
                  <a:lnTo>
                    <a:pt x="328058" y="213200"/>
                  </a:lnTo>
                  <a:lnTo>
                    <a:pt x="356812" y="254373"/>
                  </a:lnTo>
                  <a:lnTo>
                    <a:pt x="369784" y="293999"/>
                  </a:lnTo>
                  <a:lnTo>
                    <a:pt x="373229" y="325638"/>
                  </a:lnTo>
                  <a:lnTo>
                    <a:pt x="363990" y="370747"/>
                  </a:lnTo>
                  <a:lnTo>
                    <a:pt x="339907" y="418335"/>
                  </a:lnTo>
                  <a:lnTo>
                    <a:pt x="300076" y="464502"/>
                  </a:lnTo>
                  <a:lnTo>
                    <a:pt x="264456" y="489620"/>
                  </a:lnTo>
                  <a:lnTo>
                    <a:pt x="224266" y="506291"/>
                  </a:lnTo>
                  <a:lnTo>
                    <a:pt x="182722" y="513051"/>
                  </a:lnTo>
                  <a:lnTo>
                    <a:pt x="121074" y="504069"/>
                  </a:lnTo>
                  <a:lnTo>
                    <a:pt x="96575" y="496602"/>
                  </a:lnTo>
                  <a:lnTo>
                    <a:pt x="37468" y="466990"/>
                  </a:lnTo>
                  <a:lnTo>
                    <a:pt x="28544" y="4632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2298721" y="2737409"/>
            <a:ext cx="3491954" cy="612823"/>
            <a:chOff x="2298721" y="2737409"/>
            <a:chExt cx="3491954" cy="612823"/>
          </a:xfrm>
        </p:grpSpPr>
        <p:sp>
          <p:nvSpPr>
            <p:cNvPr id="40" name="Freeform 39"/>
            <p:cNvSpPr/>
            <p:nvPr/>
          </p:nvSpPr>
          <p:spPr>
            <a:xfrm>
              <a:off x="2566180" y="2790051"/>
              <a:ext cx="44888" cy="484312"/>
            </a:xfrm>
            <a:custGeom>
              <a:avLst/>
              <a:gdLst/>
              <a:ahLst/>
              <a:cxnLst/>
              <a:rect l="0" t="0" r="0" b="0"/>
              <a:pathLst>
                <a:path w="44888" h="484312">
                  <a:moveTo>
                    <a:pt x="13301" y="0"/>
                  </a:moveTo>
                  <a:lnTo>
                    <a:pt x="10962" y="39688"/>
                  </a:lnTo>
                  <a:lnTo>
                    <a:pt x="0" y="72981"/>
                  </a:lnTo>
                  <a:lnTo>
                    <a:pt x="2177" y="131837"/>
                  </a:lnTo>
                  <a:lnTo>
                    <a:pt x="3825" y="186396"/>
                  </a:lnTo>
                  <a:lnTo>
                    <a:pt x="11083" y="242233"/>
                  </a:lnTo>
                  <a:lnTo>
                    <a:pt x="18452" y="298323"/>
                  </a:lnTo>
                  <a:lnTo>
                    <a:pt x="30003" y="349567"/>
                  </a:lnTo>
                  <a:lnTo>
                    <a:pt x="34238" y="401493"/>
                  </a:lnTo>
                  <a:lnTo>
                    <a:pt x="42437" y="455907"/>
                  </a:lnTo>
                  <a:lnTo>
                    <a:pt x="44887" y="4843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2298721" y="2737409"/>
              <a:ext cx="301818" cy="324453"/>
            </a:xfrm>
            <a:custGeom>
              <a:avLst/>
              <a:gdLst/>
              <a:ahLst/>
              <a:cxnLst/>
              <a:rect l="0" t="0" r="0" b="0"/>
              <a:pathLst>
                <a:path w="301818" h="324453">
                  <a:moveTo>
                    <a:pt x="301817" y="305326"/>
                  </a:moveTo>
                  <a:lnTo>
                    <a:pt x="243201" y="296261"/>
                  </a:lnTo>
                  <a:lnTo>
                    <a:pt x="189027" y="302323"/>
                  </a:lnTo>
                  <a:lnTo>
                    <a:pt x="133265" y="307853"/>
                  </a:lnTo>
                  <a:lnTo>
                    <a:pt x="70395" y="322037"/>
                  </a:lnTo>
                  <a:lnTo>
                    <a:pt x="44155" y="324452"/>
                  </a:lnTo>
                  <a:lnTo>
                    <a:pt x="23134" y="319286"/>
                  </a:lnTo>
                  <a:lnTo>
                    <a:pt x="14253" y="314633"/>
                  </a:lnTo>
                  <a:lnTo>
                    <a:pt x="8332" y="305681"/>
                  </a:lnTo>
                  <a:lnTo>
                    <a:pt x="0" y="266307"/>
                  </a:lnTo>
                  <a:lnTo>
                    <a:pt x="304" y="210488"/>
                  </a:lnTo>
                  <a:lnTo>
                    <a:pt x="16871" y="154402"/>
                  </a:lnTo>
                  <a:lnTo>
                    <a:pt x="49506" y="100892"/>
                  </a:lnTo>
                  <a:lnTo>
                    <a:pt x="71694" y="53854"/>
                  </a:lnTo>
                  <a:lnTo>
                    <a:pt x="8071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2771546" y="2832165"/>
              <a:ext cx="433046" cy="439396"/>
            </a:xfrm>
            <a:custGeom>
              <a:avLst/>
              <a:gdLst/>
              <a:ahLst/>
              <a:cxnLst/>
              <a:rect l="0" t="0" r="0" b="0"/>
              <a:pathLst>
                <a:path w="433046" h="439396">
                  <a:moveTo>
                    <a:pt x="292246" y="0"/>
                  </a:moveTo>
                  <a:lnTo>
                    <a:pt x="243315" y="3120"/>
                  </a:lnTo>
                  <a:lnTo>
                    <a:pt x="214347" y="6066"/>
                  </a:lnTo>
                  <a:lnTo>
                    <a:pt x="160915" y="1545"/>
                  </a:lnTo>
                  <a:lnTo>
                    <a:pt x="111784" y="458"/>
                  </a:lnTo>
                  <a:lnTo>
                    <a:pt x="48369" y="91"/>
                  </a:lnTo>
                  <a:lnTo>
                    <a:pt x="22420" y="9399"/>
                  </a:lnTo>
                  <a:lnTo>
                    <a:pt x="10586" y="16795"/>
                  </a:lnTo>
                  <a:lnTo>
                    <a:pt x="3867" y="25235"/>
                  </a:lnTo>
                  <a:lnTo>
                    <a:pt x="558" y="34371"/>
                  </a:lnTo>
                  <a:lnTo>
                    <a:pt x="0" y="53880"/>
                  </a:lnTo>
                  <a:lnTo>
                    <a:pt x="15528" y="115923"/>
                  </a:lnTo>
                  <a:lnTo>
                    <a:pt x="22252" y="136919"/>
                  </a:lnTo>
                  <a:lnTo>
                    <a:pt x="28022" y="142752"/>
                  </a:lnTo>
                  <a:lnTo>
                    <a:pt x="35378" y="145471"/>
                  </a:lnTo>
                  <a:lnTo>
                    <a:pt x="43792" y="146114"/>
                  </a:lnTo>
                  <a:lnTo>
                    <a:pt x="59380" y="140589"/>
                  </a:lnTo>
                  <a:lnTo>
                    <a:pt x="114077" y="116140"/>
                  </a:lnTo>
                  <a:lnTo>
                    <a:pt x="155537" y="101840"/>
                  </a:lnTo>
                  <a:lnTo>
                    <a:pt x="176504" y="101025"/>
                  </a:lnTo>
                  <a:lnTo>
                    <a:pt x="229739" y="110033"/>
                  </a:lnTo>
                  <a:lnTo>
                    <a:pt x="280939" y="124247"/>
                  </a:lnTo>
                  <a:lnTo>
                    <a:pt x="319962" y="143009"/>
                  </a:lnTo>
                  <a:lnTo>
                    <a:pt x="375965" y="190322"/>
                  </a:lnTo>
                  <a:lnTo>
                    <a:pt x="408912" y="239023"/>
                  </a:lnTo>
                  <a:lnTo>
                    <a:pt x="431814" y="299975"/>
                  </a:lnTo>
                  <a:lnTo>
                    <a:pt x="433045" y="324005"/>
                  </a:lnTo>
                  <a:lnTo>
                    <a:pt x="428523" y="346384"/>
                  </a:lnTo>
                  <a:lnTo>
                    <a:pt x="411653" y="378713"/>
                  </a:lnTo>
                  <a:lnTo>
                    <a:pt x="394449" y="399944"/>
                  </a:lnTo>
                  <a:lnTo>
                    <a:pt x="371985" y="414839"/>
                  </a:lnTo>
                  <a:lnTo>
                    <a:pt x="319436" y="433934"/>
                  </a:lnTo>
                  <a:lnTo>
                    <a:pt x="256760" y="439395"/>
                  </a:lnTo>
                  <a:lnTo>
                    <a:pt x="198106" y="430422"/>
                  </a:lnTo>
                  <a:lnTo>
                    <a:pt x="164917" y="420771"/>
                  </a:lnTo>
                  <a:lnTo>
                    <a:pt x="144847" y="4106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3579689" y="2958507"/>
              <a:ext cx="189514" cy="2"/>
            </a:xfrm>
            <a:custGeom>
              <a:avLst/>
              <a:gdLst/>
              <a:ahLst/>
              <a:cxnLst/>
              <a:rect l="0" t="0" r="0" b="0"/>
              <a:pathLst>
                <a:path w="189514" h="2">
                  <a:moveTo>
                    <a:pt x="189513" y="0"/>
                  </a:moveTo>
                  <a:lnTo>
                    <a:pt x="140582" y="1"/>
                  </a:lnTo>
                  <a:lnTo>
                    <a:pt x="92736" y="1"/>
                  </a:lnTo>
                  <a:lnTo>
                    <a:pt x="29756" y="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3590217" y="3084849"/>
              <a:ext cx="242157" cy="21058"/>
            </a:xfrm>
            <a:custGeom>
              <a:avLst/>
              <a:gdLst/>
              <a:ahLst/>
              <a:cxnLst/>
              <a:rect l="0" t="0" r="0" b="0"/>
              <a:pathLst>
                <a:path w="242157" h="21058">
                  <a:moveTo>
                    <a:pt x="242156" y="0"/>
                  </a:moveTo>
                  <a:lnTo>
                    <a:pt x="188011" y="8334"/>
                  </a:lnTo>
                  <a:lnTo>
                    <a:pt x="133065" y="15685"/>
                  </a:lnTo>
                  <a:lnTo>
                    <a:pt x="69915" y="19996"/>
                  </a:lnTo>
                  <a:lnTo>
                    <a:pt x="20526" y="2084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4106539" y="2790051"/>
              <a:ext cx="480906" cy="492557"/>
            </a:xfrm>
            <a:custGeom>
              <a:avLst/>
              <a:gdLst/>
              <a:ahLst/>
              <a:cxnLst/>
              <a:rect l="0" t="0" r="0" b="0"/>
              <a:pathLst>
                <a:path w="480906" h="492557">
                  <a:moveTo>
                    <a:pt x="168031" y="0"/>
                  </a:moveTo>
                  <a:lnTo>
                    <a:pt x="105938" y="5590"/>
                  </a:lnTo>
                  <a:lnTo>
                    <a:pt x="73594" y="20244"/>
                  </a:lnTo>
                  <a:lnTo>
                    <a:pt x="47373" y="44993"/>
                  </a:lnTo>
                  <a:lnTo>
                    <a:pt x="30375" y="80142"/>
                  </a:lnTo>
                  <a:lnTo>
                    <a:pt x="14151" y="142346"/>
                  </a:lnTo>
                  <a:lnTo>
                    <a:pt x="4413" y="193605"/>
                  </a:lnTo>
                  <a:lnTo>
                    <a:pt x="1009" y="245838"/>
                  </a:lnTo>
                  <a:lnTo>
                    <a:pt x="0" y="297189"/>
                  </a:lnTo>
                  <a:lnTo>
                    <a:pt x="2778" y="357055"/>
                  </a:lnTo>
                  <a:lnTo>
                    <a:pt x="14172" y="396693"/>
                  </a:lnTo>
                  <a:lnTo>
                    <a:pt x="38983" y="435938"/>
                  </a:lnTo>
                  <a:lnTo>
                    <a:pt x="65064" y="458930"/>
                  </a:lnTo>
                  <a:lnTo>
                    <a:pt x="127146" y="483280"/>
                  </a:lnTo>
                  <a:lnTo>
                    <a:pt x="187901" y="492556"/>
                  </a:lnTo>
                  <a:lnTo>
                    <a:pt x="246652" y="485983"/>
                  </a:lnTo>
                  <a:lnTo>
                    <a:pt x="309752" y="464442"/>
                  </a:lnTo>
                  <a:lnTo>
                    <a:pt x="363658" y="437059"/>
                  </a:lnTo>
                  <a:lnTo>
                    <a:pt x="397180" y="407920"/>
                  </a:lnTo>
                  <a:lnTo>
                    <a:pt x="437474" y="354293"/>
                  </a:lnTo>
                  <a:lnTo>
                    <a:pt x="470134" y="296510"/>
                  </a:lnTo>
                  <a:lnTo>
                    <a:pt x="477774" y="272162"/>
                  </a:lnTo>
                  <a:lnTo>
                    <a:pt x="480905" y="226740"/>
                  </a:lnTo>
                  <a:lnTo>
                    <a:pt x="472075" y="168878"/>
                  </a:lnTo>
                  <a:lnTo>
                    <a:pt x="463428" y="141737"/>
                  </a:lnTo>
                  <a:lnTo>
                    <a:pt x="417720" y="81363"/>
                  </a:lnTo>
                  <a:lnTo>
                    <a:pt x="403396" y="61898"/>
                  </a:lnTo>
                  <a:lnTo>
                    <a:pt x="351090" y="29211"/>
                  </a:lnTo>
                  <a:lnTo>
                    <a:pt x="307408" y="9695"/>
                  </a:lnTo>
                  <a:lnTo>
                    <a:pt x="260280" y="4043"/>
                  </a:lnTo>
                  <a:lnTo>
                    <a:pt x="210145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4695709" y="3190134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4876889" y="2779523"/>
              <a:ext cx="29391" cy="494840"/>
            </a:xfrm>
            <a:custGeom>
              <a:avLst/>
              <a:gdLst/>
              <a:ahLst/>
              <a:cxnLst/>
              <a:rect l="0" t="0" r="0" b="0"/>
              <a:pathLst>
                <a:path w="29391" h="494840">
                  <a:moveTo>
                    <a:pt x="8334" y="0"/>
                  </a:moveTo>
                  <a:lnTo>
                    <a:pt x="0" y="57264"/>
                  </a:lnTo>
                  <a:lnTo>
                    <a:pt x="1575" y="109774"/>
                  </a:lnTo>
                  <a:lnTo>
                    <a:pt x="6331" y="163547"/>
                  </a:lnTo>
                  <a:lnTo>
                    <a:pt x="10860" y="218474"/>
                  </a:lnTo>
                  <a:lnTo>
                    <a:pt x="16491" y="277253"/>
                  </a:lnTo>
                  <a:lnTo>
                    <a:pt x="23983" y="333446"/>
                  </a:lnTo>
                  <a:lnTo>
                    <a:pt x="28322" y="395152"/>
                  </a:lnTo>
                  <a:lnTo>
                    <a:pt x="29180" y="457427"/>
                  </a:lnTo>
                  <a:lnTo>
                    <a:pt x="29390" y="4948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4998617" y="2865905"/>
              <a:ext cx="391974" cy="484327"/>
            </a:xfrm>
            <a:custGeom>
              <a:avLst/>
              <a:gdLst/>
              <a:ahLst/>
              <a:cxnLst/>
              <a:rect l="0" t="0" r="0" b="0"/>
              <a:pathLst>
                <a:path w="391974" h="484327">
                  <a:moveTo>
                    <a:pt x="12948" y="39960"/>
                  </a:moveTo>
                  <a:lnTo>
                    <a:pt x="30928" y="24319"/>
                  </a:lnTo>
                  <a:lnTo>
                    <a:pt x="82689" y="5116"/>
                  </a:lnTo>
                  <a:lnTo>
                    <a:pt x="128238" y="0"/>
                  </a:lnTo>
                  <a:lnTo>
                    <a:pt x="155435" y="5042"/>
                  </a:lnTo>
                  <a:lnTo>
                    <a:pt x="201490" y="27343"/>
                  </a:lnTo>
                  <a:lnTo>
                    <a:pt x="228169" y="58578"/>
                  </a:lnTo>
                  <a:lnTo>
                    <a:pt x="256975" y="111055"/>
                  </a:lnTo>
                  <a:lnTo>
                    <a:pt x="269955" y="153702"/>
                  </a:lnTo>
                  <a:lnTo>
                    <a:pt x="271815" y="216802"/>
                  </a:lnTo>
                  <a:lnTo>
                    <a:pt x="261263" y="280262"/>
                  </a:lnTo>
                  <a:lnTo>
                    <a:pt x="245750" y="331739"/>
                  </a:lnTo>
                  <a:lnTo>
                    <a:pt x="219547" y="391960"/>
                  </a:lnTo>
                  <a:lnTo>
                    <a:pt x="197644" y="426576"/>
                  </a:lnTo>
                  <a:lnTo>
                    <a:pt x="149183" y="467270"/>
                  </a:lnTo>
                  <a:lnTo>
                    <a:pt x="118045" y="483335"/>
                  </a:lnTo>
                  <a:lnTo>
                    <a:pt x="75413" y="484326"/>
                  </a:lnTo>
                  <a:lnTo>
                    <a:pt x="36915" y="471621"/>
                  </a:lnTo>
                  <a:lnTo>
                    <a:pt x="20480" y="456417"/>
                  </a:lnTo>
                  <a:lnTo>
                    <a:pt x="398" y="418061"/>
                  </a:lnTo>
                  <a:lnTo>
                    <a:pt x="0" y="375948"/>
                  </a:lnTo>
                  <a:lnTo>
                    <a:pt x="12881" y="337604"/>
                  </a:lnTo>
                  <a:lnTo>
                    <a:pt x="31515" y="309605"/>
                  </a:lnTo>
                  <a:lnTo>
                    <a:pt x="48105" y="297062"/>
                  </a:lnTo>
                  <a:lnTo>
                    <a:pt x="92942" y="279479"/>
                  </a:lnTo>
                  <a:lnTo>
                    <a:pt x="116351" y="278214"/>
                  </a:lnTo>
                  <a:lnTo>
                    <a:pt x="171153" y="281345"/>
                  </a:lnTo>
                  <a:lnTo>
                    <a:pt x="222663" y="290369"/>
                  </a:lnTo>
                  <a:lnTo>
                    <a:pt x="284958" y="306844"/>
                  </a:lnTo>
                  <a:lnTo>
                    <a:pt x="336866" y="312347"/>
                  </a:lnTo>
                  <a:lnTo>
                    <a:pt x="391973" y="31370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5534265" y="3032207"/>
              <a:ext cx="256410" cy="256201"/>
            </a:xfrm>
            <a:custGeom>
              <a:avLst/>
              <a:gdLst/>
              <a:ahLst/>
              <a:cxnLst/>
              <a:rect l="0" t="0" r="0" b="0"/>
              <a:pathLst>
                <a:path w="256410" h="256201">
                  <a:moveTo>
                    <a:pt x="3725" y="105285"/>
                  </a:moveTo>
                  <a:lnTo>
                    <a:pt x="6844" y="147977"/>
                  </a:lnTo>
                  <a:lnTo>
                    <a:pt x="25056" y="210621"/>
                  </a:lnTo>
                  <a:lnTo>
                    <a:pt x="38874" y="252694"/>
                  </a:lnTo>
                  <a:lnTo>
                    <a:pt x="42365" y="256200"/>
                  </a:lnTo>
                  <a:lnTo>
                    <a:pt x="45863" y="255028"/>
                  </a:lnTo>
                  <a:lnTo>
                    <a:pt x="49364" y="250737"/>
                  </a:lnTo>
                  <a:lnTo>
                    <a:pt x="50529" y="244367"/>
                  </a:lnTo>
                  <a:lnTo>
                    <a:pt x="43992" y="208927"/>
                  </a:lnTo>
                  <a:lnTo>
                    <a:pt x="21500" y="147255"/>
                  </a:lnTo>
                  <a:lnTo>
                    <a:pt x="5872" y="109532"/>
                  </a:lnTo>
                  <a:lnTo>
                    <a:pt x="0" y="80266"/>
                  </a:lnTo>
                  <a:lnTo>
                    <a:pt x="1289" y="55561"/>
                  </a:lnTo>
                  <a:lnTo>
                    <a:pt x="5611" y="46399"/>
                  </a:lnTo>
                  <a:lnTo>
                    <a:pt x="19771" y="33100"/>
                  </a:lnTo>
                  <a:lnTo>
                    <a:pt x="77909" y="7460"/>
                  </a:lnTo>
                  <a:lnTo>
                    <a:pt x="128039" y="1473"/>
                  </a:lnTo>
                  <a:lnTo>
                    <a:pt x="186122" y="291"/>
                  </a:lnTo>
                  <a:lnTo>
                    <a:pt x="227004" y="86"/>
                  </a:lnTo>
                  <a:lnTo>
                    <a:pt x="25640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2" name="Group 61"/>
          <p:cNvGrpSpPr/>
          <p:nvPr/>
        </p:nvGrpSpPr>
        <p:grpSpPr>
          <a:xfrm>
            <a:off x="2368911" y="3537575"/>
            <a:ext cx="3495463" cy="729669"/>
            <a:chOff x="2368911" y="3537575"/>
            <a:chExt cx="3495463" cy="729669"/>
          </a:xfrm>
        </p:grpSpPr>
        <p:sp>
          <p:nvSpPr>
            <p:cNvPr id="51" name="Freeform 50"/>
            <p:cNvSpPr/>
            <p:nvPr/>
          </p:nvSpPr>
          <p:spPr>
            <a:xfrm>
              <a:off x="3916601" y="3537575"/>
              <a:ext cx="1947773" cy="84172"/>
            </a:xfrm>
            <a:custGeom>
              <a:avLst/>
              <a:gdLst/>
              <a:ahLst/>
              <a:cxnLst/>
              <a:rect l="0" t="0" r="0" b="0"/>
              <a:pathLst>
                <a:path w="1947773" h="84172">
                  <a:moveTo>
                    <a:pt x="1947772" y="73699"/>
                  </a:moveTo>
                  <a:lnTo>
                    <a:pt x="1889155" y="73699"/>
                  </a:lnTo>
                  <a:lnTo>
                    <a:pt x="1827745" y="80935"/>
                  </a:lnTo>
                  <a:lnTo>
                    <a:pt x="1766222" y="83577"/>
                  </a:lnTo>
                  <a:lnTo>
                    <a:pt x="1715385" y="84035"/>
                  </a:lnTo>
                  <a:lnTo>
                    <a:pt x="1660158" y="84171"/>
                  </a:lnTo>
                  <a:lnTo>
                    <a:pt x="1599340" y="81092"/>
                  </a:lnTo>
                  <a:lnTo>
                    <a:pt x="1556607" y="76985"/>
                  </a:lnTo>
                  <a:lnTo>
                    <a:pt x="1510318" y="75159"/>
                  </a:lnTo>
                  <a:lnTo>
                    <a:pt x="1462450" y="71229"/>
                  </a:lnTo>
                  <a:lnTo>
                    <a:pt x="1413879" y="66752"/>
                  </a:lnTo>
                  <a:lnTo>
                    <a:pt x="1364995" y="64762"/>
                  </a:lnTo>
                  <a:lnTo>
                    <a:pt x="1308204" y="58053"/>
                  </a:lnTo>
                  <a:lnTo>
                    <a:pt x="1247093" y="53711"/>
                  </a:lnTo>
                  <a:lnTo>
                    <a:pt x="1189961" y="52853"/>
                  </a:lnTo>
                  <a:lnTo>
                    <a:pt x="1133616" y="47095"/>
                  </a:lnTo>
                  <a:lnTo>
                    <a:pt x="1076255" y="43097"/>
                  </a:lnTo>
                  <a:lnTo>
                    <a:pt x="1012932" y="39188"/>
                  </a:lnTo>
                  <a:lnTo>
                    <a:pt x="955017" y="33087"/>
                  </a:lnTo>
                  <a:lnTo>
                    <a:pt x="898517" y="30712"/>
                  </a:lnTo>
                  <a:lnTo>
                    <a:pt x="839177" y="23311"/>
                  </a:lnTo>
                  <a:lnTo>
                    <a:pt x="777066" y="21502"/>
                  </a:lnTo>
                  <a:lnTo>
                    <a:pt x="719737" y="21145"/>
                  </a:lnTo>
                  <a:lnTo>
                    <a:pt x="663352" y="21074"/>
                  </a:lnTo>
                  <a:lnTo>
                    <a:pt x="601565" y="21060"/>
                  </a:lnTo>
                  <a:lnTo>
                    <a:pt x="540271" y="13822"/>
                  </a:lnTo>
                  <a:lnTo>
                    <a:pt x="491403" y="11504"/>
                  </a:lnTo>
                  <a:lnTo>
                    <a:pt x="443258" y="9648"/>
                  </a:lnTo>
                  <a:lnTo>
                    <a:pt x="382200" y="3378"/>
                  </a:lnTo>
                  <a:lnTo>
                    <a:pt x="332913" y="1001"/>
                  </a:lnTo>
                  <a:lnTo>
                    <a:pt x="274337" y="198"/>
                  </a:lnTo>
                  <a:lnTo>
                    <a:pt x="217707" y="39"/>
                  </a:lnTo>
                  <a:lnTo>
                    <a:pt x="158742" y="11"/>
                  </a:lnTo>
                  <a:lnTo>
                    <a:pt x="113056" y="5"/>
                  </a:lnTo>
                  <a:lnTo>
                    <a:pt x="50656" y="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4381286" y="3829354"/>
              <a:ext cx="395952" cy="418149"/>
            </a:xfrm>
            <a:custGeom>
              <a:avLst/>
              <a:gdLst/>
              <a:ahLst/>
              <a:cxnLst/>
              <a:rect l="0" t="0" r="0" b="0"/>
              <a:pathLst>
                <a:path w="395952" h="418149">
                  <a:moveTo>
                    <a:pt x="209139" y="13547"/>
                  </a:moveTo>
                  <a:lnTo>
                    <a:pt x="197960" y="2369"/>
                  </a:lnTo>
                  <a:lnTo>
                    <a:pt x="176874" y="0"/>
                  </a:lnTo>
                  <a:lnTo>
                    <a:pt x="126856" y="8012"/>
                  </a:lnTo>
                  <a:lnTo>
                    <a:pt x="70975" y="42370"/>
                  </a:lnTo>
                  <a:lnTo>
                    <a:pt x="45889" y="62901"/>
                  </a:lnTo>
                  <a:lnTo>
                    <a:pt x="29227" y="89392"/>
                  </a:lnTo>
                  <a:lnTo>
                    <a:pt x="5814" y="150606"/>
                  </a:lnTo>
                  <a:lnTo>
                    <a:pt x="0" y="202144"/>
                  </a:lnTo>
                  <a:lnTo>
                    <a:pt x="1971" y="264317"/>
                  </a:lnTo>
                  <a:lnTo>
                    <a:pt x="13225" y="304658"/>
                  </a:lnTo>
                  <a:lnTo>
                    <a:pt x="51574" y="368073"/>
                  </a:lnTo>
                  <a:lnTo>
                    <a:pt x="66580" y="382854"/>
                  </a:lnTo>
                  <a:lnTo>
                    <a:pt x="125335" y="409576"/>
                  </a:lnTo>
                  <a:lnTo>
                    <a:pt x="156622" y="418148"/>
                  </a:lnTo>
                  <a:lnTo>
                    <a:pt x="214744" y="408867"/>
                  </a:lnTo>
                  <a:lnTo>
                    <a:pt x="271661" y="392408"/>
                  </a:lnTo>
                  <a:lnTo>
                    <a:pt x="291908" y="384311"/>
                  </a:lnTo>
                  <a:lnTo>
                    <a:pt x="352834" y="332726"/>
                  </a:lnTo>
                  <a:lnTo>
                    <a:pt x="379896" y="303629"/>
                  </a:lnTo>
                  <a:lnTo>
                    <a:pt x="389536" y="285192"/>
                  </a:lnTo>
                  <a:lnTo>
                    <a:pt x="395951" y="249492"/>
                  </a:lnTo>
                  <a:lnTo>
                    <a:pt x="389713" y="189442"/>
                  </a:lnTo>
                  <a:lnTo>
                    <a:pt x="379365" y="153792"/>
                  </a:lnTo>
                  <a:lnTo>
                    <a:pt x="342039" y="98163"/>
                  </a:lnTo>
                  <a:lnTo>
                    <a:pt x="311213" y="66959"/>
                  </a:lnTo>
                  <a:lnTo>
                    <a:pt x="281887" y="48480"/>
                  </a:lnTo>
                  <a:lnTo>
                    <a:pt x="219667" y="2407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4832580" y="4137699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5026556" y="3821844"/>
              <a:ext cx="48180" cy="347442"/>
            </a:xfrm>
            <a:custGeom>
              <a:avLst/>
              <a:gdLst/>
              <a:ahLst/>
              <a:cxnLst/>
              <a:rect l="0" t="0" r="0" b="0"/>
              <a:pathLst>
                <a:path w="48180" h="347442">
                  <a:moveTo>
                    <a:pt x="6065" y="0"/>
                  </a:moveTo>
                  <a:lnTo>
                    <a:pt x="0" y="33622"/>
                  </a:lnTo>
                  <a:lnTo>
                    <a:pt x="7640" y="88443"/>
                  </a:lnTo>
                  <a:lnTo>
                    <a:pt x="17060" y="138120"/>
                  </a:lnTo>
                  <a:lnTo>
                    <a:pt x="24141" y="189883"/>
                  </a:lnTo>
                  <a:lnTo>
                    <a:pt x="29359" y="239146"/>
                  </a:lnTo>
                  <a:lnTo>
                    <a:pt x="41602" y="297713"/>
                  </a:lnTo>
                  <a:lnTo>
                    <a:pt x="48179" y="3474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5148435" y="3807309"/>
              <a:ext cx="336913" cy="438351"/>
            </a:xfrm>
            <a:custGeom>
              <a:avLst/>
              <a:gdLst/>
              <a:ahLst/>
              <a:cxnLst/>
              <a:rect l="0" t="0" r="0" b="0"/>
              <a:pathLst>
                <a:path w="336913" h="438351">
                  <a:moveTo>
                    <a:pt x="0" y="67178"/>
                  </a:moveTo>
                  <a:lnTo>
                    <a:pt x="9575" y="43131"/>
                  </a:lnTo>
                  <a:lnTo>
                    <a:pt x="20244" y="28804"/>
                  </a:lnTo>
                  <a:lnTo>
                    <a:pt x="44992" y="13174"/>
                  </a:lnTo>
                  <a:lnTo>
                    <a:pt x="74553" y="1134"/>
                  </a:lnTo>
                  <a:lnTo>
                    <a:pt x="95136" y="0"/>
                  </a:lnTo>
                  <a:lnTo>
                    <a:pt x="129574" y="9059"/>
                  </a:lnTo>
                  <a:lnTo>
                    <a:pt x="177543" y="33081"/>
                  </a:lnTo>
                  <a:lnTo>
                    <a:pt x="219644" y="68761"/>
                  </a:lnTo>
                  <a:lnTo>
                    <a:pt x="259049" y="125618"/>
                  </a:lnTo>
                  <a:lnTo>
                    <a:pt x="278074" y="179934"/>
                  </a:lnTo>
                  <a:lnTo>
                    <a:pt x="281264" y="222900"/>
                  </a:lnTo>
                  <a:lnTo>
                    <a:pt x="272454" y="286107"/>
                  </a:lnTo>
                  <a:lnTo>
                    <a:pt x="259712" y="326628"/>
                  </a:lnTo>
                  <a:lnTo>
                    <a:pt x="227656" y="382537"/>
                  </a:lnTo>
                  <a:lnTo>
                    <a:pt x="205754" y="412132"/>
                  </a:lnTo>
                  <a:lnTo>
                    <a:pt x="177557" y="429349"/>
                  </a:lnTo>
                  <a:lnTo>
                    <a:pt x="157293" y="437933"/>
                  </a:lnTo>
                  <a:lnTo>
                    <a:pt x="146976" y="438350"/>
                  </a:lnTo>
                  <a:lnTo>
                    <a:pt x="126154" y="432575"/>
                  </a:lnTo>
                  <a:lnTo>
                    <a:pt x="100290" y="416169"/>
                  </a:lnTo>
                  <a:lnTo>
                    <a:pt x="88247" y="400100"/>
                  </a:lnTo>
                  <a:lnTo>
                    <a:pt x="70984" y="361188"/>
                  </a:lnTo>
                  <a:lnTo>
                    <a:pt x="70719" y="350922"/>
                  </a:lnTo>
                  <a:lnTo>
                    <a:pt x="76664" y="330157"/>
                  </a:lnTo>
                  <a:lnTo>
                    <a:pt x="93165" y="304324"/>
                  </a:lnTo>
                  <a:lnTo>
                    <a:pt x="112377" y="292289"/>
                  </a:lnTo>
                  <a:lnTo>
                    <a:pt x="137683" y="284211"/>
                  </a:lnTo>
                  <a:lnTo>
                    <a:pt x="183644" y="280832"/>
                  </a:lnTo>
                  <a:lnTo>
                    <a:pt x="244809" y="289579"/>
                  </a:lnTo>
                  <a:lnTo>
                    <a:pt x="307280" y="302571"/>
                  </a:lnTo>
                  <a:lnTo>
                    <a:pt x="336912" y="30933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5495875" y="411664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2368911" y="3621803"/>
              <a:ext cx="1147608" cy="94757"/>
            </a:xfrm>
            <a:custGeom>
              <a:avLst/>
              <a:gdLst/>
              <a:ahLst/>
              <a:cxnLst/>
              <a:rect l="0" t="0" r="0" b="0"/>
              <a:pathLst>
                <a:path w="1147608" h="94757">
                  <a:moveTo>
                    <a:pt x="1147607" y="94756"/>
                  </a:moveTo>
                  <a:lnTo>
                    <a:pt x="1136428" y="83578"/>
                  </a:lnTo>
                  <a:lnTo>
                    <a:pt x="1115342" y="78090"/>
                  </a:lnTo>
                  <a:lnTo>
                    <a:pt x="1059735" y="68977"/>
                  </a:lnTo>
                  <a:lnTo>
                    <a:pt x="1001351" y="64318"/>
                  </a:lnTo>
                  <a:lnTo>
                    <a:pt x="944785" y="62341"/>
                  </a:lnTo>
                  <a:lnTo>
                    <a:pt x="885910" y="56036"/>
                  </a:lnTo>
                  <a:lnTo>
                    <a:pt x="826029" y="50193"/>
                  </a:lnTo>
                  <a:lnTo>
                    <a:pt x="774469" y="43710"/>
                  </a:lnTo>
                  <a:lnTo>
                    <a:pt x="719225" y="41259"/>
                  </a:lnTo>
                  <a:lnTo>
                    <a:pt x="660132" y="33843"/>
                  </a:lnTo>
                  <a:lnTo>
                    <a:pt x="598070" y="26442"/>
                  </a:lnTo>
                  <a:lnTo>
                    <a:pt x="539581" y="22121"/>
                  </a:lnTo>
                  <a:lnTo>
                    <a:pt x="490029" y="21372"/>
                  </a:lnTo>
                  <a:lnTo>
                    <a:pt x="438302" y="19980"/>
                  </a:lnTo>
                  <a:lnTo>
                    <a:pt x="387101" y="13849"/>
                  </a:lnTo>
                  <a:lnTo>
                    <a:pt x="324166" y="11184"/>
                  </a:lnTo>
                  <a:lnTo>
                    <a:pt x="273084" y="10722"/>
                  </a:lnTo>
                  <a:lnTo>
                    <a:pt x="220904" y="7466"/>
                  </a:lnTo>
                  <a:lnTo>
                    <a:pt x="168399" y="2212"/>
                  </a:lnTo>
                  <a:lnTo>
                    <a:pt x="115797" y="656"/>
                  </a:lnTo>
                  <a:lnTo>
                    <a:pt x="60047" y="19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2433254" y="3832373"/>
              <a:ext cx="354097" cy="350287"/>
            </a:xfrm>
            <a:custGeom>
              <a:avLst/>
              <a:gdLst/>
              <a:ahLst/>
              <a:cxnLst/>
              <a:rect l="0" t="0" r="0" b="0"/>
              <a:pathLst>
                <a:path w="354097" h="350287">
                  <a:moveTo>
                    <a:pt x="198870" y="0"/>
                  </a:moveTo>
                  <a:lnTo>
                    <a:pt x="140253" y="5589"/>
                  </a:lnTo>
                  <a:lnTo>
                    <a:pt x="87249" y="26363"/>
                  </a:lnTo>
                  <a:lnTo>
                    <a:pt x="63863" y="39403"/>
                  </a:lnTo>
                  <a:lnTo>
                    <a:pt x="48010" y="59236"/>
                  </a:lnTo>
                  <a:lnTo>
                    <a:pt x="22711" y="110097"/>
                  </a:lnTo>
                  <a:lnTo>
                    <a:pt x="4759" y="165204"/>
                  </a:lnTo>
                  <a:lnTo>
                    <a:pt x="0" y="221149"/>
                  </a:lnTo>
                  <a:lnTo>
                    <a:pt x="2295" y="260108"/>
                  </a:lnTo>
                  <a:lnTo>
                    <a:pt x="13504" y="293878"/>
                  </a:lnTo>
                  <a:lnTo>
                    <a:pt x="19141" y="304713"/>
                  </a:lnTo>
                  <a:lnTo>
                    <a:pt x="37882" y="322991"/>
                  </a:lnTo>
                  <a:lnTo>
                    <a:pt x="74740" y="343315"/>
                  </a:lnTo>
                  <a:lnTo>
                    <a:pt x="101587" y="350286"/>
                  </a:lnTo>
                  <a:lnTo>
                    <a:pt x="156950" y="345229"/>
                  </a:lnTo>
                  <a:lnTo>
                    <a:pt x="218566" y="328432"/>
                  </a:lnTo>
                  <a:lnTo>
                    <a:pt x="258653" y="304345"/>
                  </a:lnTo>
                  <a:lnTo>
                    <a:pt x="318061" y="249136"/>
                  </a:lnTo>
                  <a:lnTo>
                    <a:pt x="338041" y="226936"/>
                  </a:lnTo>
                  <a:lnTo>
                    <a:pt x="347681" y="208485"/>
                  </a:lnTo>
                  <a:lnTo>
                    <a:pt x="354096" y="167188"/>
                  </a:lnTo>
                  <a:lnTo>
                    <a:pt x="350408" y="129085"/>
                  </a:lnTo>
                  <a:lnTo>
                    <a:pt x="341870" y="109623"/>
                  </a:lnTo>
                  <a:lnTo>
                    <a:pt x="309425" y="63525"/>
                  </a:lnTo>
                  <a:lnTo>
                    <a:pt x="291289" y="47340"/>
                  </a:lnTo>
                  <a:lnTo>
                    <a:pt x="246155" y="27462"/>
                  </a:lnTo>
                  <a:lnTo>
                    <a:pt x="219927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2895336" y="4127171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3108102" y="3874487"/>
              <a:ext cx="18862" cy="305327"/>
            </a:xfrm>
            <a:custGeom>
              <a:avLst/>
              <a:gdLst/>
              <a:ahLst/>
              <a:cxnLst/>
              <a:rect l="0" t="0" r="0" b="0"/>
              <a:pathLst>
                <a:path w="18862" h="305327">
                  <a:moveTo>
                    <a:pt x="8333" y="0"/>
                  </a:moveTo>
                  <a:lnTo>
                    <a:pt x="0" y="48930"/>
                  </a:lnTo>
                  <a:lnTo>
                    <a:pt x="1574" y="96776"/>
                  </a:lnTo>
                  <a:lnTo>
                    <a:pt x="9450" y="147997"/>
                  </a:lnTo>
                  <a:lnTo>
                    <a:pt x="16073" y="200219"/>
                  </a:lnTo>
                  <a:lnTo>
                    <a:pt x="18035" y="249617"/>
                  </a:lnTo>
                  <a:lnTo>
                    <a:pt x="18861" y="3053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3242777" y="3887346"/>
              <a:ext cx="442198" cy="379898"/>
            </a:xfrm>
            <a:custGeom>
              <a:avLst/>
              <a:gdLst/>
              <a:ahLst/>
              <a:cxnLst/>
              <a:rect l="0" t="0" r="0" b="0"/>
              <a:pathLst>
                <a:path w="442198" h="379898">
                  <a:moveTo>
                    <a:pt x="0" y="29255"/>
                  </a:moveTo>
                  <a:lnTo>
                    <a:pt x="17981" y="13613"/>
                  </a:lnTo>
                  <a:lnTo>
                    <a:pt x="34898" y="5535"/>
                  </a:lnTo>
                  <a:lnTo>
                    <a:pt x="75330" y="0"/>
                  </a:lnTo>
                  <a:lnTo>
                    <a:pt x="113177" y="3949"/>
                  </a:lnTo>
                  <a:lnTo>
                    <a:pt x="132579" y="12548"/>
                  </a:lnTo>
                  <a:lnTo>
                    <a:pt x="149001" y="25339"/>
                  </a:lnTo>
                  <a:lnTo>
                    <a:pt x="191685" y="75242"/>
                  </a:lnTo>
                  <a:lnTo>
                    <a:pt x="213441" y="130110"/>
                  </a:lnTo>
                  <a:lnTo>
                    <a:pt x="218416" y="191420"/>
                  </a:lnTo>
                  <a:lnTo>
                    <a:pt x="209347" y="249804"/>
                  </a:lnTo>
                  <a:lnTo>
                    <a:pt x="190701" y="306397"/>
                  </a:lnTo>
                  <a:lnTo>
                    <a:pt x="157622" y="353775"/>
                  </a:lnTo>
                  <a:lnTo>
                    <a:pt x="142584" y="367678"/>
                  </a:lnTo>
                  <a:lnTo>
                    <a:pt x="124202" y="377757"/>
                  </a:lnTo>
                  <a:lnTo>
                    <a:pt x="104334" y="379897"/>
                  </a:lnTo>
                  <a:lnTo>
                    <a:pt x="83805" y="375778"/>
                  </a:lnTo>
                  <a:lnTo>
                    <a:pt x="62983" y="366149"/>
                  </a:lnTo>
                  <a:lnTo>
                    <a:pt x="48270" y="350951"/>
                  </a:lnTo>
                  <a:lnTo>
                    <a:pt x="39000" y="331328"/>
                  </a:lnTo>
                  <a:lnTo>
                    <a:pt x="34952" y="295143"/>
                  </a:lnTo>
                  <a:lnTo>
                    <a:pt x="38151" y="272599"/>
                  </a:lnTo>
                  <a:lnTo>
                    <a:pt x="46592" y="254001"/>
                  </a:lnTo>
                  <a:lnTo>
                    <a:pt x="71074" y="222998"/>
                  </a:lnTo>
                  <a:lnTo>
                    <a:pt x="97098" y="207023"/>
                  </a:lnTo>
                  <a:lnTo>
                    <a:pt x="139673" y="192315"/>
                  </a:lnTo>
                  <a:lnTo>
                    <a:pt x="198862" y="191316"/>
                  </a:lnTo>
                  <a:lnTo>
                    <a:pt x="255960" y="202036"/>
                  </a:lnTo>
                  <a:lnTo>
                    <a:pt x="312299" y="223825"/>
                  </a:lnTo>
                  <a:lnTo>
                    <a:pt x="365369" y="247539"/>
                  </a:lnTo>
                  <a:lnTo>
                    <a:pt x="425155" y="271163"/>
                  </a:lnTo>
                  <a:lnTo>
                    <a:pt x="442197" y="2819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6" name="Group 65"/>
          <p:cNvGrpSpPr/>
          <p:nvPr/>
        </p:nvGrpSpPr>
        <p:grpSpPr>
          <a:xfrm>
            <a:off x="1477300" y="4769409"/>
            <a:ext cx="638928" cy="486338"/>
            <a:chOff x="1477300" y="4769409"/>
            <a:chExt cx="638928" cy="486338"/>
          </a:xfrm>
        </p:grpSpPr>
        <p:sp>
          <p:nvSpPr>
            <p:cNvPr id="63" name="Freeform 62"/>
            <p:cNvSpPr/>
            <p:nvPr/>
          </p:nvSpPr>
          <p:spPr>
            <a:xfrm>
              <a:off x="1477300" y="4769409"/>
              <a:ext cx="291488" cy="486338"/>
            </a:xfrm>
            <a:custGeom>
              <a:avLst/>
              <a:gdLst/>
              <a:ahLst/>
              <a:cxnLst/>
              <a:rect l="0" t="0" r="0" b="0"/>
              <a:pathLst>
                <a:path w="291488" h="486338">
                  <a:moveTo>
                    <a:pt x="17746" y="252684"/>
                  </a:moveTo>
                  <a:lnTo>
                    <a:pt x="20866" y="295376"/>
                  </a:lnTo>
                  <a:lnTo>
                    <a:pt x="35704" y="354752"/>
                  </a:lnTo>
                  <a:lnTo>
                    <a:pt x="52895" y="415777"/>
                  </a:lnTo>
                  <a:lnTo>
                    <a:pt x="70396" y="473076"/>
                  </a:lnTo>
                  <a:lnTo>
                    <a:pt x="75071" y="486337"/>
                  </a:lnTo>
                  <a:lnTo>
                    <a:pt x="62548" y="432275"/>
                  </a:lnTo>
                  <a:lnTo>
                    <a:pt x="49170" y="375333"/>
                  </a:lnTo>
                  <a:lnTo>
                    <a:pt x="35636" y="331528"/>
                  </a:lnTo>
                  <a:lnTo>
                    <a:pt x="15691" y="279697"/>
                  </a:lnTo>
                  <a:lnTo>
                    <a:pt x="0" y="218763"/>
                  </a:lnTo>
                  <a:lnTo>
                    <a:pt x="790" y="178293"/>
                  </a:lnTo>
                  <a:lnTo>
                    <a:pt x="15947" y="117109"/>
                  </a:lnTo>
                  <a:lnTo>
                    <a:pt x="34501" y="85782"/>
                  </a:lnTo>
                  <a:lnTo>
                    <a:pt x="52099" y="68931"/>
                  </a:lnTo>
                  <a:lnTo>
                    <a:pt x="110672" y="43334"/>
                  </a:lnTo>
                  <a:lnTo>
                    <a:pt x="172140" y="24727"/>
                  </a:lnTo>
                  <a:lnTo>
                    <a:pt x="233440" y="12629"/>
                  </a:lnTo>
                  <a:lnTo>
                    <a:pt x="29148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1947772" y="4916808"/>
              <a:ext cx="126343" cy="10529"/>
            </a:xfrm>
            <a:custGeom>
              <a:avLst/>
              <a:gdLst/>
              <a:ahLst/>
              <a:cxnLst/>
              <a:rect l="0" t="0" r="0" b="0"/>
              <a:pathLst>
                <a:path w="126343" h="10529">
                  <a:moveTo>
                    <a:pt x="126342" y="0"/>
                  </a:moveTo>
                  <a:lnTo>
                    <a:pt x="67725" y="0"/>
                  </a:lnTo>
                  <a:lnTo>
                    <a:pt x="17367" y="833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2000414" y="4969450"/>
              <a:ext cx="115814" cy="21058"/>
            </a:xfrm>
            <a:custGeom>
              <a:avLst/>
              <a:gdLst/>
              <a:ahLst/>
              <a:cxnLst/>
              <a:rect l="0" t="0" r="0" b="0"/>
              <a:pathLst>
                <a:path w="115814" h="21058">
                  <a:moveTo>
                    <a:pt x="115813" y="0"/>
                  </a:moveTo>
                  <a:lnTo>
                    <a:pt x="78335" y="8334"/>
                  </a:lnTo>
                  <a:lnTo>
                    <a:pt x="17175" y="1866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1" name="Group 70"/>
          <p:cNvGrpSpPr/>
          <p:nvPr/>
        </p:nvGrpSpPr>
        <p:grpSpPr>
          <a:xfrm>
            <a:off x="1245071" y="4506224"/>
            <a:ext cx="2647061" cy="936881"/>
            <a:chOff x="1245071" y="4506224"/>
            <a:chExt cx="2647061" cy="936881"/>
          </a:xfrm>
        </p:grpSpPr>
        <p:sp>
          <p:nvSpPr>
            <p:cNvPr id="67" name="Freeform 66"/>
            <p:cNvSpPr/>
            <p:nvPr/>
          </p:nvSpPr>
          <p:spPr>
            <a:xfrm>
              <a:off x="2333878" y="4664124"/>
              <a:ext cx="390290" cy="503524"/>
            </a:xfrm>
            <a:custGeom>
              <a:avLst/>
              <a:gdLst/>
              <a:ahLst/>
              <a:cxnLst/>
              <a:rect l="0" t="0" r="0" b="0"/>
              <a:pathLst>
                <a:path w="390290" h="503524">
                  <a:moveTo>
                    <a:pt x="77148" y="0"/>
                  </a:moveTo>
                  <a:lnTo>
                    <a:pt x="74028" y="42692"/>
                  </a:lnTo>
                  <a:lnTo>
                    <a:pt x="59189" y="102068"/>
                  </a:lnTo>
                  <a:lnTo>
                    <a:pt x="36409" y="163093"/>
                  </a:lnTo>
                  <a:lnTo>
                    <a:pt x="16854" y="192863"/>
                  </a:lnTo>
                  <a:lnTo>
                    <a:pt x="11215" y="195256"/>
                  </a:lnTo>
                  <a:lnTo>
                    <a:pt x="6287" y="193342"/>
                  </a:lnTo>
                  <a:lnTo>
                    <a:pt x="1831" y="188556"/>
                  </a:lnTo>
                  <a:lnTo>
                    <a:pt x="0" y="170760"/>
                  </a:lnTo>
                  <a:lnTo>
                    <a:pt x="11399" y="116117"/>
                  </a:lnTo>
                  <a:lnTo>
                    <a:pt x="22442" y="85488"/>
                  </a:lnTo>
                  <a:lnTo>
                    <a:pt x="61205" y="25722"/>
                  </a:lnTo>
                  <a:lnTo>
                    <a:pt x="79421" y="12212"/>
                  </a:lnTo>
                  <a:lnTo>
                    <a:pt x="114996" y="3618"/>
                  </a:lnTo>
                  <a:lnTo>
                    <a:pt x="155172" y="6661"/>
                  </a:lnTo>
                  <a:lnTo>
                    <a:pt x="176556" y="15049"/>
                  </a:lnTo>
                  <a:lnTo>
                    <a:pt x="193859" y="27745"/>
                  </a:lnTo>
                  <a:lnTo>
                    <a:pt x="231222" y="68991"/>
                  </a:lnTo>
                  <a:lnTo>
                    <a:pt x="246931" y="107659"/>
                  </a:lnTo>
                  <a:lnTo>
                    <a:pt x="247817" y="150572"/>
                  </a:lnTo>
                  <a:lnTo>
                    <a:pt x="240670" y="187334"/>
                  </a:lnTo>
                  <a:lnTo>
                    <a:pt x="235295" y="196249"/>
                  </a:lnTo>
                  <a:lnTo>
                    <a:pt x="219965" y="209275"/>
                  </a:lnTo>
                  <a:lnTo>
                    <a:pt x="191604" y="223185"/>
                  </a:lnTo>
                  <a:lnTo>
                    <a:pt x="171301" y="224755"/>
                  </a:lnTo>
                  <a:lnTo>
                    <a:pt x="160973" y="223536"/>
                  </a:lnTo>
                  <a:lnTo>
                    <a:pt x="156428" y="219214"/>
                  </a:lnTo>
                  <a:lnTo>
                    <a:pt x="155738" y="212824"/>
                  </a:lnTo>
                  <a:lnTo>
                    <a:pt x="157617" y="205053"/>
                  </a:lnTo>
                  <a:lnTo>
                    <a:pt x="163549" y="199873"/>
                  </a:lnTo>
                  <a:lnTo>
                    <a:pt x="182619" y="194118"/>
                  </a:lnTo>
                  <a:lnTo>
                    <a:pt x="225252" y="190877"/>
                  </a:lnTo>
                  <a:lnTo>
                    <a:pt x="251766" y="196359"/>
                  </a:lnTo>
                  <a:lnTo>
                    <a:pt x="307030" y="218274"/>
                  </a:lnTo>
                  <a:lnTo>
                    <a:pt x="346687" y="249727"/>
                  </a:lnTo>
                  <a:lnTo>
                    <a:pt x="374148" y="285765"/>
                  </a:lnTo>
                  <a:lnTo>
                    <a:pt x="383843" y="305991"/>
                  </a:lnTo>
                  <a:lnTo>
                    <a:pt x="390289" y="348287"/>
                  </a:lnTo>
                  <a:lnTo>
                    <a:pt x="386609" y="392275"/>
                  </a:lnTo>
                  <a:lnTo>
                    <a:pt x="372521" y="429355"/>
                  </a:lnTo>
                  <a:lnTo>
                    <a:pt x="324018" y="479982"/>
                  </a:lnTo>
                  <a:lnTo>
                    <a:pt x="290934" y="496026"/>
                  </a:lnTo>
                  <a:lnTo>
                    <a:pt x="230598" y="503523"/>
                  </a:lnTo>
                  <a:lnTo>
                    <a:pt x="175526" y="501884"/>
                  </a:lnTo>
                  <a:lnTo>
                    <a:pt x="141392" y="490688"/>
                  </a:lnTo>
                  <a:lnTo>
                    <a:pt x="87817" y="460367"/>
                  </a:lnTo>
                  <a:lnTo>
                    <a:pt x="45562" y="4421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2747937" y="4734090"/>
              <a:ext cx="281576" cy="361703"/>
            </a:xfrm>
            <a:custGeom>
              <a:avLst/>
              <a:gdLst/>
              <a:ahLst/>
              <a:cxnLst/>
              <a:rect l="0" t="0" r="0" b="0"/>
              <a:pathLst>
                <a:path w="281576" h="361703">
                  <a:moveTo>
                    <a:pt x="0" y="3733"/>
                  </a:moveTo>
                  <a:lnTo>
                    <a:pt x="58617" y="12798"/>
                  </a:lnTo>
                  <a:lnTo>
                    <a:pt x="121453" y="22402"/>
                  </a:lnTo>
                  <a:lnTo>
                    <a:pt x="181529" y="18729"/>
                  </a:lnTo>
                  <a:lnTo>
                    <a:pt x="241104" y="3398"/>
                  </a:lnTo>
                  <a:lnTo>
                    <a:pt x="251983" y="0"/>
                  </a:lnTo>
                  <a:lnTo>
                    <a:pt x="261576" y="1244"/>
                  </a:lnTo>
                  <a:lnTo>
                    <a:pt x="278473" y="11986"/>
                  </a:lnTo>
                  <a:lnTo>
                    <a:pt x="281575" y="20934"/>
                  </a:lnTo>
                  <a:lnTo>
                    <a:pt x="278783" y="43353"/>
                  </a:lnTo>
                  <a:lnTo>
                    <a:pt x="259096" y="95874"/>
                  </a:lnTo>
                  <a:lnTo>
                    <a:pt x="242729" y="148190"/>
                  </a:lnTo>
                  <a:lnTo>
                    <a:pt x="222642" y="198255"/>
                  </a:lnTo>
                  <a:lnTo>
                    <a:pt x="203380" y="258100"/>
                  </a:lnTo>
                  <a:lnTo>
                    <a:pt x="173029" y="319891"/>
                  </a:lnTo>
                  <a:lnTo>
                    <a:pt x="157928" y="36170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3141849" y="4744777"/>
              <a:ext cx="368137" cy="424656"/>
            </a:xfrm>
            <a:custGeom>
              <a:avLst/>
              <a:gdLst/>
              <a:ahLst/>
              <a:cxnLst/>
              <a:rect l="0" t="0" r="0" b="0"/>
              <a:pathLst>
                <a:path w="368137" h="424656">
                  <a:moveTo>
                    <a:pt x="227270" y="24632"/>
                  </a:moveTo>
                  <a:lnTo>
                    <a:pt x="199714" y="31868"/>
                  </a:lnTo>
                  <a:lnTo>
                    <a:pt x="146611" y="31391"/>
                  </a:lnTo>
                  <a:lnTo>
                    <a:pt x="90869" y="17117"/>
                  </a:lnTo>
                  <a:lnTo>
                    <a:pt x="37819" y="0"/>
                  </a:lnTo>
                  <a:lnTo>
                    <a:pt x="28439" y="1192"/>
                  </a:lnTo>
                  <a:lnTo>
                    <a:pt x="11779" y="11874"/>
                  </a:lnTo>
                  <a:lnTo>
                    <a:pt x="2815" y="31440"/>
                  </a:lnTo>
                  <a:lnTo>
                    <a:pt x="0" y="54564"/>
                  </a:lnTo>
                  <a:lnTo>
                    <a:pt x="4606" y="104244"/>
                  </a:lnTo>
                  <a:lnTo>
                    <a:pt x="5862" y="164100"/>
                  </a:lnTo>
                  <a:lnTo>
                    <a:pt x="12273" y="186444"/>
                  </a:lnTo>
                  <a:lnTo>
                    <a:pt x="17258" y="195678"/>
                  </a:lnTo>
                  <a:lnTo>
                    <a:pt x="20581" y="197154"/>
                  </a:lnTo>
                  <a:lnTo>
                    <a:pt x="22797" y="193459"/>
                  </a:lnTo>
                  <a:lnTo>
                    <a:pt x="24274" y="186316"/>
                  </a:lnTo>
                  <a:lnTo>
                    <a:pt x="35274" y="172141"/>
                  </a:lnTo>
                  <a:lnTo>
                    <a:pt x="53031" y="159212"/>
                  </a:lnTo>
                  <a:lnTo>
                    <a:pt x="89336" y="146526"/>
                  </a:lnTo>
                  <a:lnTo>
                    <a:pt x="129729" y="143417"/>
                  </a:lnTo>
                  <a:lnTo>
                    <a:pt x="185299" y="152254"/>
                  </a:lnTo>
                  <a:lnTo>
                    <a:pt x="245789" y="169860"/>
                  </a:lnTo>
                  <a:lnTo>
                    <a:pt x="300655" y="208721"/>
                  </a:lnTo>
                  <a:lnTo>
                    <a:pt x="331800" y="249859"/>
                  </a:lnTo>
                  <a:lnTo>
                    <a:pt x="359145" y="308059"/>
                  </a:lnTo>
                  <a:lnTo>
                    <a:pt x="366989" y="329584"/>
                  </a:lnTo>
                  <a:lnTo>
                    <a:pt x="368136" y="350849"/>
                  </a:lnTo>
                  <a:lnTo>
                    <a:pt x="363576" y="370828"/>
                  </a:lnTo>
                  <a:lnTo>
                    <a:pt x="353751" y="387507"/>
                  </a:lnTo>
                  <a:lnTo>
                    <a:pt x="338466" y="399599"/>
                  </a:lnTo>
                  <a:lnTo>
                    <a:pt x="300057" y="416894"/>
                  </a:lnTo>
                  <a:lnTo>
                    <a:pt x="243034" y="423170"/>
                  </a:lnTo>
                  <a:lnTo>
                    <a:pt x="182377" y="424410"/>
                  </a:lnTo>
                  <a:lnTo>
                    <a:pt x="120006" y="424655"/>
                  </a:lnTo>
                  <a:lnTo>
                    <a:pt x="60965" y="416373"/>
                  </a:lnTo>
                  <a:lnTo>
                    <a:pt x="48285" y="4141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1245071" y="4506224"/>
              <a:ext cx="2647061" cy="936881"/>
            </a:xfrm>
            <a:custGeom>
              <a:avLst/>
              <a:gdLst/>
              <a:ahLst/>
              <a:cxnLst/>
              <a:rect l="0" t="0" r="0" b="0"/>
              <a:pathLst>
                <a:path w="2647061" h="936881">
                  <a:moveTo>
                    <a:pt x="1155426" y="52615"/>
                  </a:moveTo>
                  <a:lnTo>
                    <a:pt x="1103376" y="49496"/>
                  </a:lnTo>
                  <a:lnTo>
                    <a:pt x="1050316" y="44282"/>
                  </a:lnTo>
                  <a:lnTo>
                    <a:pt x="994431" y="42737"/>
                  </a:lnTo>
                  <a:lnTo>
                    <a:pt x="936538" y="45399"/>
                  </a:lnTo>
                  <a:lnTo>
                    <a:pt x="879221" y="50477"/>
                  </a:lnTo>
                  <a:lnTo>
                    <a:pt x="827143" y="55101"/>
                  </a:lnTo>
                  <a:lnTo>
                    <a:pt x="780127" y="60760"/>
                  </a:lnTo>
                  <a:lnTo>
                    <a:pt x="721742" y="62438"/>
                  </a:lnTo>
                  <a:lnTo>
                    <a:pt x="659990" y="66054"/>
                  </a:lnTo>
                  <a:lnTo>
                    <a:pt x="597239" y="74534"/>
                  </a:lnTo>
                  <a:lnTo>
                    <a:pt x="537312" y="84456"/>
                  </a:lnTo>
                  <a:lnTo>
                    <a:pt x="485630" y="91686"/>
                  </a:lnTo>
                  <a:lnTo>
                    <a:pt x="434442" y="100066"/>
                  </a:lnTo>
                  <a:lnTo>
                    <a:pt x="371031" y="118270"/>
                  </a:lnTo>
                  <a:lnTo>
                    <a:pt x="307899" y="141536"/>
                  </a:lnTo>
                  <a:lnTo>
                    <a:pt x="257649" y="161760"/>
                  </a:lnTo>
                  <a:lnTo>
                    <a:pt x="201275" y="186436"/>
                  </a:lnTo>
                  <a:lnTo>
                    <a:pt x="144040" y="216207"/>
                  </a:lnTo>
                  <a:lnTo>
                    <a:pt x="97465" y="253775"/>
                  </a:lnTo>
                  <a:lnTo>
                    <a:pt x="42076" y="307592"/>
                  </a:lnTo>
                  <a:lnTo>
                    <a:pt x="27724" y="328545"/>
                  </a:lnTo>
                  <a:lnTo>
                    <a:pt x="5083" y="388198"/>
                  </a:lnTo>
                  <a:lnTo>
                    <a:pt x="0" y="448189"/>
                  </a:lnTo>
                  <a:lnTo>
                    <a:pt x="6153" y="499065"/>
                  </a:lnTo>
                  <a:lnTo>
                    <a:pt x="18712" y="562419"/>
                  </a:lnTo>
                  <a:lnTo>
                    <a:pt x="32104" y="598292"/>
                  </a:lnTo>
                  <a:lnTo>
                    <a:pt x="62941" y="659990"/>
                  </a:lnTo>
                  <a:lnTo>
                    <a:pt x="98223" y="705167"/>
                  </a:lnTo>
                  <a:lnTo>
                    <a:pt x="154414" y="743496"/>
                  </a:lnTo>
                  <a:lnTo>
                    <a:pt x="205579" y="771965"/>
                  </a:lnTo>
                  <a:lnTo>
                    <a:pt x="263866" y="796999"/>
                  </a:lnTo>
                  <a:lnTo>
                    <a:pt x="325769" y="813556"/>
                  </a:lnTo>
                  <a:lnTo>
                    <a:pt x="376991" y="828092"/>
                  </a:lnTo>
                  <a:lnTo>
                    <a:pt x="437888" y="842228"/>
                  </a:lnTo>
                  <a:lnTo>
                    <a:pt x="487367" y="852774"/>
                  </a:lnTo>
                  <a:lnTo>
                    <a:pt x="546481" y="860187"/>
                  </a:lnTo>
                  <a:lnTo>
                    <a:pt x="599092" y="865504"/>
                  </a:lnTo>
                  <a:lnTo>
                    <a:pt x="646265" y="871368"/>
                  </a:lnTo>
                  <a:lnTo>
                    <a:pt x="698457" y="876226"/>
                  </a:lnTo>
                  <a:lnTo>
                    <a:pt x="749796" y="881954"/>
                  </a:lnTo>
                  <a:lnTo>
                    <a:pt x="809462" y="886772"/>
                  </a:lnTo>
                  <a:lnTo>
                    <a:pt x="865355" y="892488"/>
                  </a:lnTo>
                  <a:lnTo>
                    <a:pt x="917791" y="897301"/>
                  </a:lnTo>
                  <a:lnTo>
                    <a:pt x="971542" y="903017"/>
                  </a:lnTo>
                  <a:lnTo>
                    <a:pt x="1023343" y="904710"/>
                  </a:lnTo>
                  <a:lnTo>
                    <a:pt x="1076906" y="905212"/>
                  </a:lnTo>
                  <a:lnTo>
                    <a:pt x="1136926" y="905382"/>
                  </a:lnTo>
                  <a:lnTo>
                    <a:pt x="1196478" y="905411"/>
                  </a:lnTo>
                  <a:lnTo>
                    <a:pt x="1257512" y="912657"/>
                  </a:lnTo>
                  <a:lnTo>
                    <a:pt x="1313415" y="915301"/>
                  </a:lnTo>
                  <a:lnTo>
                    <a:pt x="1364844" y="915759"/>
                  </a:lnTo>
                  <a:lnTo>
                    <a:pt x="1419467" y="919015"/>
                  </a:lnTo>
                  <a:lnTo>
                    <a:pt x="1474954" y="925006"/>
                  </a:lnTo>
                  <a:lnTo>
                    <a:pt x="1534484" y="926189"/>
                  </a:lnTo>
                  <a:lnTo>
                    <a:pt x="1597113" y="926394"/>
                  </a:lnTo>
                  <a:lnTo>
                    <a:pt x="1658303" y="926455"/>
                  </a:lnTo>
                  <a:lnTo>
                    <a:pt x="1718967" y="929595"/>
                  </a:lnTo>
                  <a:lnTo>
                    <a:pt x="1770681" y="935545"/>
                  </a:lnTo>
                  <a:lnTo>
                    <a:pt x="1823204" y="936575"/>
                  </a:lnTo>
                  <a:lnTo>
                    <a:pt x="1872042" y="936880"/>
                  </a:lnTo>
                  <a:lnTo>
                    <a:pt x="1927327" y="931382"/>
                  </a:lnTo>
                  <a:lnTo>
                    <a:pt x="1987183" y="934684"/>
                  </a:lnTo>
                  <a:lnTo>
                    <a:pt x="2039432" y="935150"/>
                  </a:lnTo>
                  <a:lnTo>
                    <a:pt x="2099665" y="928540"/>
                  </a:lnTo>
                  <a:lnTo>
                    <a:pt x="2161345" y="921298"/>
                  </a:lnTo>
                  <a:lnTo>
                    <a:pt x="2222965" y="908602"/>
                  </a:lnTo>
                  <a:lnTo>
                    <a:pt x="2284530" y="894830"/>
                  </a:lnTo>
                  <a:lnTo>
                    <a:pt x="2347081" y="875255"/>
                  </a:lnTo>
                  <a:lnTo>
                    <a:pt x="2404496" y="856094"/>
                  </a:lnTo>
                  <a:lnTo>
                    <a:pt x="2460898" y="830992"/>
                  </a:lnTo>
                  <a:lnTo>
                    <a:pt x="2511510" y="803503"/>
                  </a:lnTo>
                  <a:lnTo>
                    <a:pt x="2567524" y="746867"/>
                  </a:lnTo>
                  <a:lnTo>
                    <a:pt x="2614874" y="684270"/>
                  </a:lnTo>
                  <a:lnTo>
                    <a:pt x="2634949" y="639861"/>
                  </a:lnTo>
                  <a:lnTo>
                    <a:pt x="2647060" y="577189"/>
                  </a:lnTo>
                  <a:lnTo>
                    <a:pt x="2646342" y="532089"/>
                  </a:lnTo>
                  <a:lnTo>
                    <a:pt x="2632381" y="473335"/>
                  </a:lnTo>
                  <a:lnTo>
                    <a:pt x="2615660" y="423456"/>
                  </a:lnTo>
                  <a:lnTo>
                    <a:pt x="2583367" y="368778"/>
                  </a:lnTo>
                  <a:lnTo>
                    <a:pt x="2534405" y="305326"/>
                  </a:lnTo>
                  <a:lnTo>
                    <a:pt x="2473874" y="243054"/>
                  </a:lnTo>
                  <a:lnTo>
                    <a:pt x="2415011" y="191762"/>
                  </a:lnTo>
                  <a:lnTo>
                    <a:pt x="2355386" y="154690"/>
                  </a:lnTo>
                  <a:lnTo>
                    <a:pt x="2302282" y="126374"/>
                  </a:lnTo>
                  <a:lnTo>
                    <a:pt x="2239979" y="98463"/>
                  </a:lnTo>
                  <a:lnTo>
                    <a:pt x="2183429" y="76143"/>
                  </a:lnTo>
                  <a:lnTo>
                    <a:pt x="2121869" y="60122"/>
                  </a:lnTo>
                  <a:lnTo>
                    <a:pt x="2070715" y="45693"/>
                  </a:lnTo>
                  <a:lnTo>
                    <a:pt x="2023498" y="35096"/>
                  </a:lnTo>
                  <a:lnTo>
                    <a:pt x="1972462" y="25717"/>
                  </a:lnTo>
                  <a:lnTo>
                    <a:pt x="1920296" y="21248"/>
                  </a:lnTo>
                  <a:lnTo>
                    <a:pt x="1866625" y="14205"/>
                  </a:lnTo>
                  <a:lnTo>
                    <a:pt x="1807959" y="10429"/>
                  </a:lnTo>
                  <a:lnTo>
                    <a:pt x="1751842" y="3591"/>
                  </a:lnTo>
                  <a:lnTo>
                    <a:pt x="1692450" y="1045"/>
                  </a:lnTo>
                  <a:lnTo>
                    <a:pt x="1636118" y="290"/>
                  </a:lnTo>
                  <a:lnTo>
                    <a:pt x="1576664" y="67"/>
                  </a:lnTo>
                  <a:lnTo>
                    <a:pt x="1520313" y="0"/>
                  </a:lnTo>
                  <a:lnTo>
                    <a:pt x="1459683" y="1150"/>
                  </a:lnTo>
                  <a:lnTo>
                    <a:pt x="1397265" y="7210"/>
                  </a:lnTo>
                  <a:lnTo>
                    <a:pt x="1334317" y="9526"/>
                  </a:lnTo>
                  <a:lnTo>
                    <a:pt x="1271212" y="11382"/>
                  </a:lnTo>
                  <a:lnTo>
                    <a:pt x="1208060" y="17651"/>
                  </a:lnTo>
                  <a:lnTo>
                    <a:pt x="1148404" y="21198"/>
                  </a:lnTo>
                  <a:lnTo>
                    <a:pt x="1085669" y="29165"/>
                  </a:lnTo>
                  <a:lnTo>
                    <a:pt x="1023494" y="36675"/>
                  </a:lnTo>
                  <a:lnTo>
                    <a:pt x="971666" y="46072"/>
                  </a:lnTo>
                  <a:lnTo>
                    <a:pt x="911855" y="50676"/>
                  </a:lnTo>
                  <a:lnTo>
                    <a:pt x="852810" y="59468"/>
                  </a:lnTo>
                  <a:lnTo>
                    <a:pt x="794180" y="62417"/>
                  </a:lnTo>
                  <a:lnTo>
                    <a:pt x="744815" y="631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736994" y="252683"/>
            <a:ext cx="1718318" cy="536955"/>
            <a:chOff x="736994" y="252683"/>
            <a:chExt cx="1718318" cy="536955"/>
          </a:xfrm>
        </p:grpSpPr>
        <p:sp>
          <p:nvSpPr>
            <p:cNvPr id="2" name="Freeform 1"/>
            <p:cNvSpPr/>
            <p:nvPr/>
          </p:nvSpPr>
          <p:spPr>
            <a:xfrm>
              <a:off x="736994" y="284269"/>
              <a:ext cx="373514" cy="484557"/>
            </a:xfrm>
            <a:custGeom>
              <a:avLst/>
              <a:gdLst/>
              <a:ahLst/>
              <a:cxnLst/>
              <a:rect l="0" t="0" r="0" b="0"/>
              <a:pathLst>
                <a:path w="373514" h="484557">
                  <a:moveTo>
                    <a:pt x="326384" y="0"/>
                  </a:moveTo>
                  <a:lnTo>
                    <a:pt x="326384" y="48931"/>
                  </a:lnTo>
                  <a:lnTo>
                    <a:pt x="331973" y="102472"/>
                  </a:lnTo>
                  <a:lnTo>
                    <a:pt x="335449" y="152805"/>
                  </a:lnTo>
                  <a:lnTo>
                    <a:pt x="343859" y="208648"/>
                  </a:lnTo>
                  <a:lnTo>
                    <a:pt x="349853" y="263526"/>
                  </a:lnTo>
                  <a:lnTo>
                    <a:pt x="358684" y="311658"/>
                  </a:lnTo>
                  <a:lnTo>
                    <a:pt x="365590" y="370373"/>
                  </a:lnTo>
                  <a:lnTo>
                    <a:pt x="370756" y="429105"/>
                  </a:lnTo>
                  <a:lnTo>
                    <a:pt x="373513" y="447507"/>
                  </a:lnTo>
                  <a:lnTo>
                    <a:pt x="371841" y="460945"/>
                  </a:lnTo>
                  <a:lnTo>
                    <a:pt x="367217" y="471073"/>
                  </a:lnTo>
                  <a:lnTo>
                    <a:pt x="360625" y="478995"/>
                  </a:lnTo>
                  <a:lnTo>
                    <a:pt x="352721" y="483107"/>
                  </a:lnTo>
                  <a:lnTo>
                    <a:pt x="334580" y="484556"/>
                  </a:lnTo>
                  <a:lnTo>
                    <a:pt x="277527" y="467548"/>
                  </a:lnTo>
                  <a:lnTo>
                    <a:pt x="216171" y="444778"/>
                  </a:lnTo>
                  <a:lnTo>
                    <a:pt x="163973" y="428669"/>
                  </a:lnTo>
                  <a:lnTo>
                    <a:pt x="116955" y="417781"/>
                  </a:lnTo>
                  <a:lnTo>
                    <a:pt x="65979" y="412736"/>
                  </a:lnTo>
                  <a:lnTo>
                    <a:pt x="37513" y="411556"/>
                  </a:lnTo>
                  <a:lnTo>
                    <a:pt x="0" y="410611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800165" y="252683"/>
              <a:ext cx="526426" cy="42115"/>
            </a:xfrm>
            <a:custGeom>
              <a:avLst/>
              <a:gdLst/>
              <a:ahLst/>
              <a:cxnLst/>
              <a:rect l="0" t="0" r="0" b="0"/>
              <a:pathLst>
                <a:path w="526426" h="42115">
                  <a:moveTo>
                    <a:pt x="526425" y="0"/>
                  </a:moveTo>
                  <a:lnTo>
                    <a:pt x="472281" y="0"/>
                  </a:lnTo>
                  <a:lnTo>
                    <a:pt x="411745" y="0"/>
                  </a:lnTo>
                  <a:lnTo>
                    <a:pt x="360775" y="5590"/>
                  </a:lnTo>
                  <a:lnTo>
                    <a:pt x="303038" y="9065"/>
                  </a:lnTo>
                  <a:lnTo>
                    <a:pt x="247067" y="10095"/>
                  </a:lnTo>
                  <a:lnTo>
                    <a:pt x="189054" y="17679"/>
                  </a:lnTo>
                  <a:lnTo>
                    <a:pt x="134785" y="21226"/>
                  </a:lnTo>
                  <a:lnTo>
                    <a:pt x="81141" y="27996"/>
                  </a:lnTo>
                  <a:lnTo>
                    <a:pt x="23090" y="33996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152975" y="544339"/>
              <a:ext cx="289430" cy="231633"/>
            </a:xfrm>
            <a:custGeom>
              <a:avLst/>
              <a:gdLst/>
              <a:ahLst/>
              <a:cxnLst/>
              <a:rect l="0" t="0" r="0" b="0"/>
              <a:pathLst>
                <a:path w="289430" h="231633">
                  <a:moveTo>
                    <a:pt x="173615" y="66313"/>
                  </a:moveTo>
                  <a:lnTo>
                    <a:pt x="168026" y="43957"/>
                  </a:lnTo>
                  <a:lnTo>
                    <a:pt x="155923" y="26741"/>
                  </a:lnTo>
                  <a:lnTo>
                    <a:pt x="138846" y="12461"/>
                  </a:lnTo>
                  <a:lnTo>
                    <a:pt x="119558" y="2215"/>
                  </a:lnTo>
                  <a:lnTo>
                    <a:pt x="93048" y="0"/>
                  </a:lnTo>
                  <a:lnTo>
                    <a:pt x="65278" y="4086"/>
                  </a:lnTo>
                  <a:lnTo>
                    <a:pt x="36490" y="19540"/>
                  </a:lnTo>
                  <a:lnTo>
                    <a:pt x="20644" y="32267"/>
                  </a:lnTo>
                  <a:lnTo>
                    <a:pt x="12041" y="51962"/>
                  </a:lnTo>
                  <a:lnTo>
                    <a:pt x="0" y="107924"/>
                  </a:lnTo>
                  <a:lnTo>
                    <a:pt x="6913" y="156681"/>
                  </a:lnTo>
                  <a:lnTo>
                    <a:pt x="14128" y="184856"/>
                  </a:lnTo>
                  <a:lnTo>
                    <a:pt x="25133" y="205177"/>
                  </a:lnTo>
                  <a:lnTo>
                    <a:pt x="40943" y="218887"/>
                  </a:lnTo>
                  <a:lnTo>
                    <a:pt x="60837" y="227711"/>
                  </a:lnTo>
                  <a:lnTo>
                    <a:pt x="85277" y="231632"/>
                  </a:lnTo>
                  <a:lnTo>
                    <a:pt x="105498" y="227136"/>
                  </a:lnTo>
                  <a:lnTo>
                    <a:pt x="137543" y="205186"/>
                  </a:lnTo>
                  <a:lnTo>
                    <a:pt x="180548" y="149793"/>
                  </a:lnTo>
                  <a:lnTo>
                    <a:pt x="188395" y="126032"/>
                  </a:lnTo>
                  <a:lnTo>
                    <a:pt x="191882" y="109233"/>
                  </a:lnTo>
                  <a:lnTo>
                    <a:pt x="192812" y="111304"/>
                  </a:lnTo>
                  <a:lnTo>
                    <a:pt x="199894" y="142661"/>
                  </a:lnTo>
                  <a:lnTo>
                    <a:pt x="214807" y="166794"/>
                  </a:lnTo>
                  <a:lnTo>
                    <a:pt x="234043" y="188762"/>
                  </a:lnTo>
                  <a:lnTo>
                    <a:pt x="253895" y="196774"/>
                  </a:lnTo>
                  <a:lnTo>
                    <a:pt x="289429" y="203184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452932" y="575349"/>
              <a:ext cx="183050" cy="193232"/>
            </a:xfrm>
            <a:custGeom>
              <a:avLst/>
              <a:gdLst/>
              <a:ahLst/>
              <a:cxnLst/>
              <a:rect l="0" t="0" r="0" b="0"/>
              <a:pathLst>
                <a:path w="183050" h="193232">
                  <a:moveTo>
                    <a:pt x="0" y="35303"/>
                  </a:moveTo>
                  <a:lnTo>
                    <a:pt x="5589" y="97396"/>
                  </a:lnTo>
                  <a:lnTo>
                    <a:pt x="21331" y="150975"/>
                  </a:lnTo>
                  <a:lnTo>
                    <a:pt x="25858" y="165092"/>
                  </a:lnTo>
                  <a:lnTo>
                    <a:pt x="16331" y="131294"/>
                  </a:lnTo>
                  <a:lnTo>
                    <a:pt x="18910" y="79784"/>
                  </a:lnTo>
                  <a:lnTo>
                    <a:pt x="22761" y="39644"/>
                  </a:lnTo>
                  <a:lnTo>
                    <a:pt x="31953" y="16176"/>
                  </a:lnTo>
                  <a:lnTo>
                    <a:pt x="40019" y="8513"/>
                  </a:lnTo>
                  <a:lnTo>
                    <a:pt x="61460" y="0"/>
                  </a:lnTo>
                  <a:lnTo>
                    <a:pt x="83468" y="2455"/>
                  </a:lnTo>
                  <a:lnTo>
                    <a:pt x="103777" y="11346"/>
                  </a:lnTo>
                  <a:lnTo>
                    <a:pt x="120603" y="23096"/>
                  </a:lnTo>
                  <a:lnTo>
                    <a:pt x="132760" y="39236"/>
                  </a:lnTo>
                  <a:lnTo>
                    <a:pt x="170262" y="100168"/>
                  </a:lnTo>
                  <a:lnTo>
                    <a:pt x="181989" y="130562"/>
                  </a:lnTo>
                  <a:lnTo>
                    <a:pt x="183049" y="151340"/>
                  </a:lnTo>
                  <a:lnTo>
                    <a:pt x="178985" y="193231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671313" y="565379"/>
              <a:ext cx="160646" cy="188299"/>
            </a:xfrm>
            <a:custGeom>
              <a:avLst/>
              <a:gdLst/>
              <a:ahLst/>
              <a:cxnLst/>
              <a:rect l="0" t="0" r="0" b="0"/>
              <a:pathLst>
                <a:path w="160646" h="188299">
                  <a:moveTo>
                    <a:pt x="34303" y="87387"/>
                  </a:moveTo>
                  <a:lnTo>
                    <a:pt x="66755" y="93453"/>
                  </a:lnTo>
                  <a:lnTo>
                    <a:pt x="124234" y="88417"/>
                  </a:lnTo>
                  <a:lnTo>
                    <a:pt x="135202" y="84564"/>
                  </a:lnTo>
                  <a:lnTo>
                    <a:pt x="153626" y="70925"/>
                  </a:lnTo>
                  <a:lnTo>
                    <a:pt x="157136" y="62374"/>
                  </a:lnTo>
                  <a:lnTo>
                    <a:pt x="157136" y="53165"/>
                  </a:lnTo>
                  <a:lnTo>
                    <a:pt x="150897" y="34743"/>
                  </a:lnTo>
                  <a:lnTo>
                    <a:pt x="140325" y="18756"/>
                  </a:lnTo>
                  <a:lnTo>
                    <a:pt x="124708" y="6972"/>
                  </a:lnTo>
                  <a:lnTo>
                    <a:pt x="115630" y="2191"/>
                  </a:lnTo>
                  <a:lnTo>
                    <a:pt x="96185" y="0"/>
                  </a:lnTo>
                  <a:lnTo>
                    <a:pt x="55105" y="8124"/>
                  </a:lnTo>
                  <a:lnTo>
                    <a:pt x="29288" y="23218"/>
                  </a:lnTo>
                  <a:lnTo>
                    <a:pt x="17256" y="38980"/>
                  </a:lnTo>
                  <a:lnTo>
                    <a:pt x="0" y="83285"/>
                  </a:lnTo>
                  <a:lnTo>
                    <a:pt x="1900" y="106621"/>
                  </a:lnTo>
                  <a:lnTo>
                    <a:pt x="22183" y="150198"/>
                  </a:lnTo>
                  <a:lnTo>
                    <a:pt x="41890" y="176448"/>
                  </a:lnTo>
                  <a:lnTo>
                    <a:pt x="61852" y="185461"/>
                  </a:lnTo>
                  <a:lnTo>
                    <a:pt x="86321" y="188298"/>
                  </a:lnTo>
                  <a:lnTo>
                    <a:pt x="133919" y="180586"/>
                  </a:lnTo>
                  <a:lnTo>
                    <a:pt x="160645" y="171615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941706" y="326383"/>
              <a:ext cx="37652" cy="452726"/>
            </a:xfrm>
            <a:custGeom>
              <a:avLst/>
              <a:gdLst/>
              <a:ahLst/>
              <a:cxnLst/>
              <a:rect l="0" t="0" r="0" b="0"/>
              <a:pathLst>
                <a:path w="37652" h="452726">
                  <a:moveTo>
                    <a:pt x="6066" y="0"/>
                  </a:moveTo>
                  <a:lnTo>
                    <a:pt x="0" y="34792"/>
                  </a:lnTo>
                  <a:lnTo>
                    <a:pt x="4918" y="81408"/>
                  </a:lnTo>
                  <a:lnTo>
                    <a:pt x="12615" y="139155"/>
                  </a:lnTo>
                  <a:lnTo>
                    <a:pt x="16585" y="197209"/>
                  </a:lnTo>
                  <a:lnTo>
                    <a:pt x="24694" y="259403"/>
                  </a:lnTo>
                  <a:lnTo>
                    <a:pt x="26403" y="314726"/>
                  </a:lnTo>
                  <a:lnTo>
                    <a:pt x="26909" y="365043"/>
                  </a:lnTo>
                  <a:lnTo>
                    <a:pt x="34330" y="427487"/>
                  </a:lnTo>
                  <a:lnTo>
                    <a:pt x="37651" y="452725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095171" y="336911"/>
              <a:ext cx="52643" cy="452727"/>
            </a:xfrm>
            <a:custGeom>
              <a:avLst/>
              <a:gdLst/>
              <a:ahLst/>
              <a:cxnLst/>
              <a:rect l="0" t="0" r="0" b="0"/>
              <a:pathLst>
                <a:path w="52643" h="452727">
                  <a:moveTo>
                    <a:pt x="0" y="0"/>
                  </a:moveTo>
                  <a:lnTo>
                    <a:pt x="0" y="48931"/>
                  </a:lnTo>
                  <a:lnTo>
                    <a:pt x="0" y="99896"/>
                  </a:lnTo>
                  <a:lnTo>
                    <a:pt x="3119" y="159451"/>
                  </a:lnTo>
                  <a:lnTo>
                    <a:pt x="8333" y="218431"/>
                  </a:lnTo>
                  <a:lnTo>
                    <a:pt x="15684" y="279583"/>
                  </a:lnTo>
                  <a:lnTo>
                    <a:pt x="21165" y="342269"/>
                  </a:lnTo>
                  <a:lnTo>
                    <a:pt x="32300" y="404738"/>
                  </a:lnTo>
                  <a:lnTo>
                    <a:pt x="42325" y="434218"/>
                  </a:lnTo>
                  <a:lnTo>
                    <a:pt x="52642" y="452726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183268" y="554372"/>
              <a:ext cx="248815" cy="228582"/>
            </a:xfrm>
            <a:custGeom>
              <a:avLst/>
              <a:gdLst/>
              <a:ahLst/>
              <a:cxnLst/>
              <a:rect l="0" t="0" r="0" b="0"/>
              <a:pathLst>
                <a:path w="248815" h="228582">
                  <a:moveTo>
                    <a:pt x="38245" y="129980"/>
                  </a:moveTo>
                  <a:lnTo>
                    <a:pt x="93289" y="112022"/>
                  </a:lnTo>
                  <a:lnTo>
                    <a:pt x="128904" y="100612"/>
                  </a:lnTo>
                  <a:lnTo>
                    <a:pt x="170604" y="69686"/>
                  </a:lnTo>
                  <a:lnTo>
                    <a:pt x="174447" y="60538"/>
                  </a:lnTo>
                  <a:lnTo>
                    <a:pt x="175598" y="37896"/>
                  </a:lnTo>
                  <a:lnTo>
                    <a:pt x="171928" y="28816"/>
                  </a:lnTo>
                  <a:lnTo>
                    <a:pt x="158490" y="15608"/>
                  </a:lnTo>
                  <a:lnTo>
                    <a:pt x="131195" y="1595"/>
                  </a:lnTo>
                  <a:lnTo>
                    <a:pt x="111141" y="0"/>
                  </a:lnTo>
                  <a:lnTo>
                    <a:pt x="91700" y="4361"/>
                  </a:lnTo>
                  <a:lnTo>
                    <a:pt x="39577" y="33347"/>
                  </a:lnTo>
                  <a:lnTo>
                    <a:pt x="9189" y="78477"/>
                  </a:lnTo>
                  <a:lnTo>
                    <a:pt x="0" y="120439"/>
                  </a:lnTo>
                  <a:lnTo>
                    <a:pt x="2866" y="164328"/>
                  </a:lnTo>
                  <a:lnTo>
                    <a:pt x="11212" y="186580"/>
                  </a:lnTo>
                  <a:lnTo>
                    <a:pt x="16714" y="195789"/>
                  </a:lnTo>
                  <a:lnTo>
                    <a:pt x="32185" y="209141"/>
                  </a:lnTo>
                  <a:lnTo>
                    <a:pt x="70713" y="227245"/>
                  </a:lnTo>
                  <a:lnTo>
                    <a:pt x="94399" y="228581"/>
                  </a:lnTo>
                  <a:lnTo>
                    <a:pt x="153322" y="219907"/>
                  </a:lnTo>
                  <a:lnTo>
                    <a:pt x="210541" y="208098"/>
                  </a:lnTo>
                  <a:lnTo>
                    <a:pt x="248814" y="203679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442611" y="75805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2884808" y="221098"/>
            <a:ext cx="4127721" cy="709974"/>
            <a:chOff x="2884808" y="221098"/>
            <a:chExt cx="4127721" cy="709974"/>
          </a:xfrm>
        </p:grpSpPr>
        <p:sp>
          <p:nvSpPr>
            <p:cNvPr id="12" name="Freeform 11"/>
            <p:cNvSpPr/>
            <p:nvPr/>
          </p:nvSpPr>
          <p:spPr>
            <a:xfrm>
              <a:off x="3032207" y="221098"/>
              <a:ext cx="31586" cy="536954"/>
            </a:xfrm>
            <a:custGeom>
              <a:avLst/>
              <a:gdLst/>
              <a:ahLst/>
              <a:cxnLst/>
              <a:rect l="0" t="0" r="0" b="0"/>
              <a:pathLst>
                <a:path w="31586" h="536954">
                  <a:moveTo>
                    <a:pt x="0" y="0"/>
                  </a:moveTo>
                  <a:lnTo>
                    <a:pt x="0" y="60384"/>
                  </a:lnTo>
                  <a:lnTo>
                    <a:pt x="0" y="118107"/>
                  </a:lnTo>
                  <a:lnTo>
                    <a:pt x="1170" y="160117"/>
                  </a:lnTo>
                  <a:lnTo>
                    <a:pt x="5589" y="206084"/>
                  </a:lnTo>
                  <a:lnTo>
                    <a:pt x="8333" y="250690"/>
                  </a:lnTo>
                  <a:lnTo>
                    <a:pt x="12998" y="309025"/>
                  </a:lnTo>
                  <a:lnTo>
                    <a:pt x="18669" y="362184"/>
                  </a:lnTo>
                  <a:lnTo>
                    <a:pt x="20349" y="419269"/>
                  </a:lnTo>
                  <a:lnTo>
                    <a:pt x="26507" y="479782"/>
                  </a:lnTo>
                  <a:lnTo>
                    <a:pt x="31585" y="536953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884808" y="421139"/>
              <a:ext cx="284270" cy="31587"/>
            </a:xfrm>
            <a:custGeom>
              <a:avLst/>
              <a:gdLst/>
              <a:ahLst/>
              <a:cxnLst/>
              <a:rect l="0" t="0" r="0" b="0"/>
              <a:pathLst>
                <a:path w="284270" h="31587">
                  <a:moveTo>
                    <a:pt x="284269" y="0"/>
                  </a:moveTo>
                  <a:lnTo>
                    <a:pt x="230125" y="8334"/>
                  </a:lnTo>
                  <a:lnTo>
                    <a:pt x="182829" y="9878"/>
                  </a:lnTo>
                  <a:lnTo>
                    <a:pt x="127481" y="13456"/>
                  </a:lnTo>
                  <a:lnTo>
                    <a:pt x="77156" y="21925"/>
                  </a:lnTo>
                  <a:lnTo>
                    <a:pt x="35729" y="28723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232248" y="600124"/>
              <a:ext cx="10530" cy="136871"/>
            </a:xfrm>
            <a:custGeom>
              <a:avLst/>
              <a:gdLst/>
              <a:ahLst/>
              <a:cxnLst/>
              <a:rect l="0" t="0" r="0" b="0"/>
              <a:pathLst>
                <a:path w="10530" h="136871">
                  <a:moveTo>
                    <a:pt x="0" y="0"/>
                  </a:moveTo>
                  <a:lnTo>
                    <a:pt x="0" y="48931"/>
                  </a:lnTo>
                  <a:lnTo>
                    <a:pt x="7236" y="111598"/>
                  </a:lnTo>
                  <a:lnTo>
                    <a:pt x="10529" y="136870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232248" y="45272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364634" y="555856"/>
              <a:ext cx="123596" cy="375216"/>
            </a:xfrm>
            <a:custGeom>
              <a:avLst/>
              <a:gdLst/>
              <a:ahLst/>
              <a:cxnLst/>
              <a:rect l="0" t="0" r="0" b="0"/>
              <a:pathLst>
                <a:path w="123596" h="375216">
                  <a:moveTo>
                    <a:pt x="36070" y="160081"/>
                  </a:moveTo>
                  <a:lnTo>
                    <a:pt x="47523" y="209012"/>
                  </a:lnTo>
                  <a:lnTo>
                    <a:pt x="57401" y="256858"/>
                  </a:lnTo>
                  <a:lnTo>
                    <a:pt x="71219" y="319838"/>
                  </a:lnTo>
                  <a:lnTo>
                    <a:pt x="75639" y="375215"/>
                  </a:lnTo>
                  <a:lnTo>
                    <a:pt x="74147" y="374864"/>
                  </a:lnTo>
                  <a:lnTo>
                    <a:pt x="56773" y="318725"/>
                  </a:lnTo>
                  <a:lnTo>
                    <a:pt x="39533" y="263121"/>
                  </a:lnTo>
                  <a:lnTo>
                    <a:pt x="25533" y="206604"/>
                  </a:lnTo>
                  <a:lnTo>
                    <a:pt x="11502" y="149774"/>
                  </a:lnTo>
                  <a:lnTo>
                    <a:pt x="4701" y="90628"/>
                  </a:lnTo>
                  <a:lnTo>
                    <a:pt x="0" y="49166"/>
                  </a:lnTo>
                  <a:lnTo>
                    <a:pt x="6781" y="25388"/>
                  </a:lnTo>
                  <a:lnTo>
                    <a:pt x="20713" y="9360"/>
                  </a:lnTo>
                  <a:lnTo>
                    <a:pt x="29342" y="3449"/>
                  </a:lnTo>
                  <a:lnTo>
                    <a:pt x="48287" y="0"/>
                  </a:lnTo>
                  <a:lnTo>
                    <a:pt x="58253" y="718"/>
                  </a:lnTo>
                  <a:lnTo>
                    <a:pt x="75565" y="7755"/>
                  </a:lnTo>
                  <a:lnTo>
                    <a:pt x="91058" y="19851"/>
                  </a:lnTo>
                  <a:lnTo>
                    <a:pt x="111764" y="46392"/>
                  </a:lnTo>
                  <a:lnTo>
                    <a:pt x="121575" y="66269"/>
                  </a:lnTo>
                  <a:lnTo>
                    <a:pt x="123595" y="89921"/>
                  </a:lnTo>
                  <a:lnTo>
                    <a:pt x="122496" y="102779"/>
                  </a:lnTo>
                  <a:lnTo>
                    <a:pt x="111916" y="123305"/>
                  </a:lnTo>
                  <a:lnTo>
                    <a:pt x="92468" y="141776"/>
                  </a:lnTo>
                  <a:lnTo>
                    <a:pt x="78184" y="149553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561750" y="525427"/>
              <a:ext cx="136170" cy="368441"/>
            </a:xfrm>
            <a:custGeom>
              <a:avLst/>
              <a:gdLst/>
              <a:ahLst/>
              <a:cxnLst/>
              <a:rect l="0" t="0" r="0" b="0"/>
              <a:pathLst>
                <a:path w="136170" h="368441">
                  <a:moveTo>
                    <a:pt x="7410" y="169453"/>
                  </a:moveTo>
                  <a:lnTo>
                    <a:pt x="25369" y="231734"/>
                  </a:lnTo>
                  <a:lnTo>
                    <a:pt x="42559" y="294060"/>
                  </a:lnTo>
                  <a:lnTo>
                    <a:pt x="60060" y="351329"/>
                  </a:lnTo>
                  <a:lnTo>
                    <a:pt x="64735" y="368440"/>
                  </a:lnTo>
                  <a:lnTo>
                    <a:pt x="48977" y="309422"/>
                  </a:lnTo>
                  <a:lnTo>
                    <a:pt x="35378" y="256373"/>
                  </a:lnTo>
                  <a:lnTo>
                    <a:pt x="21427" y="195288"/>
                  </a:lnTo>
                  <a:lnTo>
                    <a:pt x="10914" y="145393"/>
                  </a:lnTo>
                  <a:lnTo>
                    <a:pt x="0" y="86018"/>
                  </a:lnTo>
                  <a:lnTo>
                    <a:pt x="925" y="43346"/>
                  </a:lnTo>
                  <a:lnTo>
                    <a:pt x="3087" y="29230"/>
                  </a:lnTo>
                  <a:lnTo>
                    <a:pt x="8038" y="18649"/>
                  </a:lnTo>
                  <a:lnTo>
                    <a:pt x="22897" y="3773"/>
                  </a:lnTo>
                  <a:lnTo>
                    <a:pt x="31773" y="508"/>
                  </a:lnTo>
                  <a:lnTo>
                    <a:pt x="50993" y="0"/>
                  </a:lnTo>
                  <a:lnTo>
                    <a:pt x="68114" y="6793"/>
                  </a:lnTo>
                  <a:lnTo>
                    <a:pt x="103759" y="35807"/>
                  </a:lnTo>
                  <a:lnTo>
                    <a:pt x="123046" y="70713"/>
                  </a:lnTo>
                  <a:lnTo>
                    <a:pt x="136169" y="105102"/>
                  </a:lnTo>
                  <a:lnTo>
                    <a:pt x="135363" y="114854"/>
                  </a:lnTo>
                  <a:lnTo>
                    <a:pt x="125110" y="131929"/>
                  </a:lnTo>
                  <a:lnTo>
                    <a:pt x="105735" y="144197"/>
                  </a:lnTo>
                  <a:lnTo>
                    <a:pt x="71639" y="154561"/>
                  </a:lnTo>
                  <a:lnTo>
                    <a:pt x="38996" y="158925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758673" y="523680"/>
              <a:ext cx="158362" cy="160673"/>
            </a:xfrm>
            <a:custGeom>
              <a:avLst/>
              <a:gdLst/>
              <a:ahLst/>
              <a:cxnLst/>
              <a:rect l="0" t="0" r="0" b="0"/>
              <a:pathLst>
                <a:path w="158362" h="160673">
                  <a:moveTo>
                    <a:pt x="0" y="97501"/>
                  </a:moveTo>
                  <a:lnTo>
                    <a:pt x="58617" y="88436"/>
                  </a:lnTo>
                  <a:lnTo>
                    <a:pt x="110452" y="77686"/>
                  </a:lnTo>
                  <a:lnTo>
                    <a:pt x="145647" y="54246"/>
                  </a:lnTo>
                  <a:lnTo>
                    <a:pt x="153250" y="47607"/>
                  </a:lnTo>
                  <a:lnTo>
                    <a:pt x="157149" y="39672"/>
                  </a:lnTo>
                  <a:lnTo>
                    <a:pt x="158361" y="21496"/>
                  </a:lnTo>
                  <a:lnTo>
                    <a:pt x="153537" y="14076"/>
                  </a:lnTo>
                  <a:lnTo>
                    <a:pt x="135699" y="2711"/>
                  </a:lnTo>
                  <a:lnTo>
                    <a:pt x="115293" y="0"/>
                  </a:lnTo>
                  <a:lnTo>
                    <a:pt x="73597" y="7791"/>
                  </a:lnTo>
                  <a:lnTo>
                    <a:pt x="47673" y="22827"/>
                  </a:lnTo>
                  <a:lnTo>
                    <a:pt x="25174" y="42100"/>
                  </a:lnTo>
                  <a:lnTo>
                    <a:pt x="9279" y="68218"/>
                  </a:lnTo>
                  <a:lnTo>
                    <a:pt x="7244" y="87996"/>
                  </a:lnTo>
                  <a:lnTo>
                    <a:pt x="11408" y="108484"/>
                  </a:lnTo>
                  <a:lnTo>
                    <a:pt x="21058" y="129288"/>
                  </a:lnTo>
                  <a:lnTo>
                    <a:pt x="36265" y="143994"/>
                  </a:lnTo>
                  <a:lnTo>
                    <a:pt x="55893" y="153259"/>
                  </a:lnTo>
                  <a:lnTo>
                    <a:pt x="115814" y="160672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976077" y="358548"/>
              <a:ext cx="193209" cy="363585"/>
            </a:xfrm>
            <a:custGeom>
              <a:avLst/>
              <a:gdLst/>
              <a:ahLst/>
              <a:cxnLst/>
              <a:rect l="0" t="0" r="0" b="0"/>
              <a:pathLst>
                <a:path w="193209" h="363585">
                  <a:moveTo>
                    <a:pt x="151094" y="273161"/>
                  </a:moveTo>
                  <a:lnTo>
                    <a:pt x="141518" y="249115"/>
                  </a:lnTo>
                  <a:lnTo>
                    <a:pt x="130850" y="234788"/>
                  </a:lnTo>
                  <a:lnTo>
                    <a:pt x="106101" y="219158"/>
                  </a:lnTo>
                  <a:lnTo>
                    <a:pt x="70952" y="212707"/>
                  </a:lnTo>
                  <a:lnTo>
                    <a:pt x="47625" y="217437"/>
                  </a:lnTo>
                  <a:lnTo>
                    <a:pt x="36491" y="221974"/>
                  </a:lnTo>
                  <a:lnTo>
                    <a:pt x="21001" y="236373"/>
                  </a:lnTo>
                  <a:lnTo>
                    <a:pt x="1524" y="274213"/>
                  </a:lnTo>
                  <a:lnTo>
                    <a:pt x="0" y="294686"/>
                  </a:lnTo>
                  <a:lnTo>
                    <a:pt x="4392" y="314313"/>
                  </a:lnTo>
                  <a:lnTo>
                    <a:pt x="14143" y="330835"/>
                  </a:lnTo>
                  <a:lnTo>
                    <a:pt x="38376" y="353291"/>
                  </a:lnTo>
                  <a:lnTo>
                    <a:pt x="60833" y="361417"/>
                  </a:lnTo>
                  <a:lnTo>
                    <a:pt x="73372" y="363584"/>
                  </a:lnTo>
                  <a:lnTo>
                    <a:pt x="96664" y="359753"/>
                  </a:lnTo>
                  <a:lnTo>
                    <a:pt x="117544" y="349081"/>
                  </a:lnTo>
                  <a:lnTo>
                    <a:pt x="157392" y="303653"/>
                  </a:lnTo>
                  <a:lnTo>
                    <a:pt x="181660" y="240507"/>
                  </a:lnTo>
                  <a:lnTo>
                    <a:pt x="190926" y="185213"/>
                  </a:lnTo>
                  <a:lnTo>
                    <a:pt x="192757" y="121995"/>
                  </a:lnTo>
                  <a:lnTo>
                    <a:pt x="189999" y="66353"/>
                  </a:lnTo>
                  <a:lnTo>
                    <a:pt x="178536" y="21220"/>
                  </a:lnTo>
                  <a:lnTo>
                    <a:pt x="172898" y="12784"/>
                  </a:lnTo>
                  <a:lnTo>
                    <a:pt x="157275" y="290"/>
                  </a:lnTo>
                  <a:lnTo>
                    <a:pt x="150535" y="0"/>
                  </a:lnTo>
                  <a:lnTo>
                    <a:pt x="144872" y="3317"/>
                  </a:lnTo>
                  <a:lnTo>
                    <a:pt x="139927" y="9037"/>
                  </a:lnTo>
                  <a:lnTo>
                    <a:pt x="134432" y="27871"/>
                  </a:lnTo>
                  <a:lnTo>
                    <a:pt x="130905" y="78090"/>
                  </a:lnTo>
                  <a:lnTo>
                    <a:pt x="131378" y="134240"/>
                  </a:lnTo>
                  <a:lnTo>
                    <a:pt x="141523" y="197324"/>
                  </a:lnTo>
                  <a:lnTo>
                    <a:pt x="154792" y="255192"/>
                  </a:lnTo>
                  <a:lnTo>
                    <a:pt x="169849" y="302107"/>
                  </a:lnTo>
                  <a:lnTo>
                    <a:pt x="193208" y="346861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550506" y="336911"/>
              <a:ext cx="334718" cy="391856"/>
            </a:xfrm>
            <a:custGeom>
              <a:avLst/>
              <a:gdLst/>
              <a:ahLst/>
              <a:cxnLst/>
              <a:rect l="0" t="0" r="0" b="0"/>
              <a:pathLst>
                <a:path w="334718" h="391856">
                  <a:moveTo>
                    <a:pt x="8333" y="0"/>
                  </a:moveTo>
                  <a:lnTo>
                    <a:pt x="0" y="37478"/>
                  </a:lnTo>
                  <a:lnTo>
                    <a:pt x="3828" y="94491"/>
                  </a:lnTo>
                  <a:lnTo>
                    <a:pt x="6998" y="150440"/>
                  </a:lnTo>
                  <a:lnTo>
                    <a:pt x="13527" y="205882"/>
                  </a:lnTo>
                  <a:lnTo>
                    <a:pt x="17281" y="259354"/>
                  </a:lnTo>
                  <a:lnTo>
                    <a:pt x="18393" y="312242"/>
                  </a:lnTo>
                  <a:lnTo>
                    <a:pt x="17599" y="365921"/>
                  </a:lnTo>
                  <a:lnTo>
                    <a:pt x="15680" y="366780"/>
                  </a:lnTo>
                  <a:lnTo>
                    <a:pt x="13231" y="363843"/>
                  </a:lnTo>
                  <a:lnTo>
                    <a:pt x="13630" y="348102"/>
                  </a:lnTo>
                  <a:lnTo>
                    <a:pt x="27748" y="287650"/>
                  </a:lnTo>
                  <a:lnTo>
                    <a:pt x="38799" y="264715"/>
                  </a:lnTo>
                  <a:lnTo>
                    <a:pt x="54629" y="249063"/>
                  </a:lnTo>
                  <a:lnTo>
                    <a:pt x="63763" y="243251"/>
                  </a:lnTo>
                  <a:lnTo>
                    <a:pt x="83272" y="239913"/>
                  </a:lnTo>
                  <a:lnTo>
                    <a:pt x="93387" y="240661"/>
                  </a:lnTo>
                  <a:lnTo>
                    <a:pt x="110866" y="247730"/>
                  </a:lnTo>
                  <a:lnTo>
                    <a:pt x="126433" y="259841"/>
                  </a:lnTo>
                  <a:lnTo>
                    <a:pt x="162590" y="311859"/>
                  </a:lnTo>
                  <a:lnTo>
                    <a:pt x="178171" y="351846"/>
                  </a:lnTo>
                  <a:lnTo>
                    <a:pt x="180133" y="376305"/>
                  </a:lnTo>
                  <a:lnTo>
                    <a:pt x="179445" y="391855"/>
                  </a:lnTo>
                  <a:lnTo>
                    <a:pt x="180899" y="391088"/>
                  </a:lnTo>
                  <a:lnTo>
                    <a:pt x="212774" y="335770"/>
                  </a:lnTo>
                  <a:lnTo>
                    <a:pt x="271932" y="288295"/>
                  </a:lnTo>
                  <a:lnTo>
                    <a:pt x="297656" y="261286"/>
                  </a:lnTo>
                  <a:lnTo>
                    <a:pt x="306547" y="238180"/>
                  </a:lnTo>
                  <a:lnTo>
                    <a:pt x="308918" y="225467"/>
                  </a:lnTo>
                  <a:lnTo>
                    <a:pt x="306989" y="215822"/>
                  </a:lnTo>
                  <a:lnTo>
                    <a:pt x="302193" y="208222"/>
                  </a:lnTo>
                  <a:lnTo>
                    <a:pt x="295487" y="201986"/>
                  </a:lnTo>
                  <a:lnTo>
                    <a:pt x="275557" y="195057"/>
                  </a:lnTo>
                  <a:lnTo>
                    <a:pt x="263692" y="193209"/>
                  </a:lnTo>
                  <a:lnTo>
                    <a:pt x="244268" y="197395"/>
                  </a:lnTo>
                  <a:lnTo>
                    <a:pt x="227837" y="208224"/>
                  </a:lnTo>
                  <a:lnTo>
                    <a:pt x="206602" y="234052"/>
                  </a:lnTo>
                  <a:lnTo>
                    <a:pt x="196668" y="253762"/>
                  </a:lnTo>
                  <a:lnTo>
                    <a:pt x="194593" y="277340"/>
                  </a:lnTo>
                  <a:lnTo>
                    <a:pt x="202793" y="325015"/>
                  </a:lnTo>
                  <a:lnTo>
                    <a:pt x="215252" y="343713"/>
                  </a:lnTo>
                  <a:lnTo>
                    <a:pt x="223488" y="351975"/>
                  </a:lnTo>
                  <a:lnTo>
                    <a:pt x="248237" y="361154"/>
                  </a:lnTo>
                  <a:lnTo>
                    <a:pt x="291936" y="363202"/>
                  </a:lnTo>
                  <a:lnTo>
                    <a:pt x="334717" y="357969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929313" y="515896"/>
              <a:ext cx="198066" cy="194413"/>
            </a:xfrm>
            <a:custGeom>
              <a:avLst/>
              <a:gdLst/>
              <a:ahLst/>
              <a:cxnLst/>
              <a:rect l="0" t="0" r="0" b="0"/>
              <a:pathLst>
                <a:path w="198066" h="194413">
                  <a:moveTo>
                    <a:pt x="8552" y="84228"/>
                  </a:moveTo>
                  <a:lnTo>
                    <a:pt x="14141" y="146320"/>
                  </a:lnTo>
                  <a:lnTo>
                    <a:pt x="24171" y="194412"/>
                  </a:lnTo>
                  <a:lnTo>
                    <a:pt x="8028" y="133011"/>
                  </a:lnTo>
                  <a:lnTo>
                    <a:pt x="0" y="79956"/>
                  </a:lnTo>
                  <a:lnTo>
                    <a:pt x="4198" y="43968"/>
                  </a:lnTo>
                  <a:lnTo>
                    <a:pt x="9159" y="35161"/>
                  </a:lnTo>
                  <a:lnTo>
                    <a:pt x="24030" y="22256"/>
                  </a:lnTo>
                  <a:lnTo>
                    <a:pt x="57722" y="8414"/>
                  </a:lnTo>
                  <a:lnTo>
                    <a:pt x="111028" y="1662"/>
                  </a:lnTo>
                  <a:lnTo>
                    <a:pt x="163498" y="328"/>
                  </a:lnTo>
                  <a:lnTo>
                    <a:pt x="198065" y="0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466485" y="473782"/>
              <a:ext cx="305940" cy="242961"/>
            </a:xfrm>
            <a:custGeom>
              <a:avLst/>
              <a:gdLst/>
              <a:ahLst/>
              <a:cxnLst/>
              <a:rect l="0" t="0" r="0" b="0"/>
              <a:pathLst>
                <a:path w="305940" h="242961">
                  <a:moveTo>
                    <a:pt x="8333" y="0"/>
                  </a:moveTo>
                  <a:lnTo>
                    <a:pt x="0" y="37478"/>
                  </a:lnTo>
                  <a:lnTo>
                    <a:pt x="1575" y="72326"/>
                  </a:lnTo>
                  <a:lnTo>
                    <a:pt x="15849" y="134566"/>
                  </a:lnTo>
                  <a:lnTo>
                    <a:pt x="32608" y="186631"/>
                  </a:lnTo>
                  <a:lnTo>
                    <a:pt x="58102" y="225468"/>
                  </a:lnTo>
                  <a:lnTo>
                    <a:pt x="64909" y="228691"/>
                  </a:lnTo>
                  <a:lnTo>
                    <a:pt x="71787" y="228500"/>
                  </a:lnTo>
                  <a:lnTo>
                    <a:pt x="85668" y="222048"/>
                  </a:lnTo>
                  <a:lnTo>
                    <a:pt x="106636" y="204092"/>
                  </a:lnTo>
                  <a:lnTo>
                    <a:pt x="120654" y="186634"/>
                  </a:lnTo>
                  <a:lnTo>
                    <a:pt x="128444" y="164057"/>
                  </a:lnTo>
                  <a:lnTo>
                    <a:pt x="130521" y="151485"/>
                  </a:lnTo>
                  <a:lnTo>
                    <a:pt x="133075" y="147783"/>
                  </a:lnTo>
                  <a:lnTo>
                    <a:pt x="135949" y="149995"/>
                  </a:lnTo>
                  <a:lnTo>
                    <a:pt x="158964" y="206407"/>
                  </a:lnTo>
                  <a:lnTo>
                    <a:pt x="180866" y="230394"/>
                  </a:lnTo>
                  <a:lnTo>
                    <a:pt x="190036" y="237824"/>
                  </a:lnTo>
                  <a:lnTo>
                    <a:pt x="212702" y="242960"/>
                  </a:lnTo>
                  <a:lnTo>
                    <a:pt x="236035" y="240173"/>
                  </a:lnTo>
                  <a:lnTo>
                    <a:pt x="262324" y="225450"/>
                  </a:lnTo>
                  <a:lnTo>
                    <a:pt x="277586" y="212894"/>
                  </a:lnTo>
                  <a:lnTo>
                    <a:pt x="293742" y="187082"/>
                  </a:lnTo>
                  <a:lnTo>
                    <a:pt x="305939" y="151618"/>
                  </a:lnTo>
                  <a:lnTo>
                    <a:pt x="305783" y="111474"/>
                  </a:lnTo>
                  <a:lnTo>
                    <a:pt x="292028" y="53457"/>
                  </a:lnTo>
                  <a:lnTo>
                    <a:pt x="271546" y="0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805612" y="541566"/>
              <a:ext cx="185104" cy="171724"/>
            </a:xfrm>
            <a:custGeom>
              <a:avLst/>
              <a:gdLst/>
              <a:ahLst/>
              <a:cxnLst/>
              <a:rect l="0" t="0" r="0" b="0"/>
              <a:pathLst>
                <a:path w="185104" h="171724">
                  <a:moveTo>
                    <a:pt x="132460" y="79615"/>
                  </a:moveTo>
                  <a:lnTo>
                    <a:pt x="112217" y="35652"/>
                  </a:lnTo>
                  <a:lnTo>
                    <a:pt x="93057" y="10957"/>
                  </a:lnTo>
                  <a:lnTo>
                    <a:pt x="73224" y="2307"/>
                  </a:lnTo>
                  <a:lnTo>
                    <a:pt x="61384" y="0"/>
                  </a:lnTo>
                  <a:lnTo>
                    <a:pt x="51151" y="802"/>
                  </a:lnTo>
                  <a:lnTo>
                    <a:pt x="33542" y="7932"/>
                  </a:lnTo>
                  <a:lnTo>
                    <a:pt x="17917" y="25139"/>
                  </a:lnTo>
                  <a:lnTo>
                    <a:pt x="5513" y="48384"/>
                  </a:lnTo>
                  <a:lnTo>
                    <a:pt x="0" y="74313"/>
                  </a:lnTo>
                  <a:lnTo>
                    <a:pt x="2486" y="109630"/>
                  </a:lnTo>
                  <a:lnTo>
                    <a:pt x="14976" y="151834"/>
                  </a:lnTo>
                  <a:lnTo>
                    <a:pt x="26043" y="168644"/>
                  </a:lnTo>
                  <a:lnTo>
                    <a:pt x="33439" y="171723"/>
                  </a:lnTo>
                  <a:lnTo>
                    <a:pt x="41880" y="171436"/>
                  </a:lnTo>
                  <a:lnTo>
                    <a:pt x="51016" y="168905"/>
                  </a:lnTo>
                  <a:lnTo>
                    <a:pt x="58277" y="162538"/>
                  </a:lnTo>
                  <a:lnTo>
                    <a:pt x="74085" y="131221"/>
                  </a:lnTo>
                  <a:lnTo>
                    <a:pt x="83838" y="93476"/>
                  </a:lnTo>
                  <a:lnTo>
                    <a:pt x="82699" y="66564"/>
                  </a:lnTo>
                  <a:lnTo>
                    <a:pt x="84078" y="67405"/>
                  </a:lnTo>
                  <a:lnTo>
                    <a:pt x="110223" y="122863"/>
                  </a:lnTo>
                  <a:lnTo>
                    <a:pt x="129641" y="148061"/>
                  </a:lnTo>
                  <a:lnTo>
                    <a:pt x="149534" y="156829"/>
                  </a:lnTo>
                  <a:lnTo>
                    <a:pt x="185103" y="163843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6032829" y="589595"/>
              <a:ext cx="10529" cy="126343"/>
            </a:xfrm>
            <a:custGeom>
              <a:avLst/>
              <a:gdLst/>
              <a:ahLst/>
              <a:cxnLst/>
              <a:rect l="0" t="0" r="0" b="0"/>
              <a:pathLst>
                <a:path w="10529" h="126343">
                  <a:moveTo>
                    <a:pt x="0" y="0"/>
                  </a:moveTo>
                  <a:lnTo>
                    <a:pt x="3119" y="54145"/>
                  </a:lnTo>
                  <a:lnTo>
                    <a:pt x="8333" y="92082"/>
                  </a:lnTo>
                  <a:lnTo>
                    <a:pt x="10528" y="126342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6011772" y="473782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6160634" y="389554"/>
              <a:ext cx="51180" cy="336913"/>
            </a:xfrm>
            <a:custGeom>
              <a:avLst/>
              <a:gdLst/>
              <a:ahLst/>
              <a:cxnLst/>
              <a:rect l="0" t="0" r="0" b="0"/>
              <a:pathLst>
                <a:path w="51180" h="336913">
                  <a:moveTo>
                    <a:pt x="9065" y="0"/>
                  </a:moveTo>
                  <a:lnTo>
                    <a:pt x="0" y="58617"/>
                  </a:lnTo>
                  <a:lnTo>
                    <a:pt x="4559" y="110175"/>
                  </a:lnTo>
                  <a:lnTo>
                    <a:pt x="13319" y="164315"/>
                  </a:lnTo>
                  <a:lnTo>
                    <a:pt x="23324" y="217402"/>
                  </a:lnTo>
                  <a:lnTo>
                    <a:pt x="31119" y="276997"/>
                  </a:lnTo>
                  <a:lnTo>
                    <a:pt x="51179" y="336912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6085471" y="526424"/>
              <a:ext cx="189515" cy="21058"/>
            </a:xfrm>
            <a:custGeom>
              <a:avLst/>
              <a:gdLst/>
              <a:ahLst/>
              <a:cxnLst/>
              <a:rect l="0" t="0" r="0" b="0"/>
              <a:pathLst>
                <a:path w="189515" h="21058">
                  <a:moveTo>
                    <a:pt x="189514" y="0"/>
                  </a:moveTo>
                  <a:lnTo>
                    <a:pt x="127421" y="5590"/>
                  </a:lnTo>
                  <a:lnTo>
                    <a:pt x="67631" y="10723"/>
                  </a:lnTo>
                  <a:lnTo>
                    <a:pt x="15093" y="1866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296042" y="526424"/>
              <a:ext cx="84229" cy="160539"/>
            </a:xfrm>
            <a:custGeom>
              <a:avLst/>
              <a:gdLst/>
              <a:ahLst/>
              <a:cxnLst/>
              <a:rect l="0" t="0" r="0" b="0"/>
              <a:pathLst>
                <a:path w="84229" h="160539">
                  <a:moveTo>
                    <a:pt x="0" y="63171"/>
                  </a:moveTo>
                  <a:lnTo>
                    <a:pt x="5588" y="121788"/>
                  </a:lnTo>
                  <a:lnTo>
                    <a:pt x="20243" y="156578"/>
                  </a:lnTo>
                  <a:lnTo>
                    <a:pt x="22854" y="160538"/>
                  </a:lnTo>
                  <a:lnTo>
                    <a:pt x="23425" y="159668"/>
                  </a:lnTo>
                  <a:lnTo>
                    <a:pt x="6541" y="104155"/>
                  </a:lnTo>
                  <a:lnTo>
                    <a:pt x="1938" y="67776"/>
                  </a:lnTo>
                  <a:lnTo>
                    <a:pt x="7100" y="47280"/>
                  </a:lnTo>
                  <a:lnTo>
                    <a:pt x="29478" y="15059"/>
                  </a:lnTo>
                  <a:lnTo>
                    <a:pt x="48976" y="6693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409034" y="511849"/>
              <a:ext cx="137212" cy="176244"/>
            </a:xfrm>
            <a:custGeom>
              <a:avLst/>
              <a:gdLst/>
              <a:ahLst/>
              <a:cxnLst/>
              <a:rect l="0" t="0" r="0" b="0"/>
              <a:pathLst>
                <a:path w="137212" h="176244">
                  <a:moveTo>
                    <a:pt x="55463" y="67218"/>
                  </a:moveTo>
                  <a:lnTo>
                    <a:pt x="98155" y="64098"/>
                  </a:lnTo>
                  <a:lnTo>
                    <a:pt x="117721" y="57643"/>
                  </a:lnTo>
                  <a:lnTo>
                    <a:pt x="134216" y="46974"/>
                  </a:lnTo>
                  <a:lnTo>
                    <a:pt x="137211" y="40854"/>
                  </a:lnTo>
                  <a:lnTo>
                    <a:pt x="136868" y="34434"/>
                  </a:lnTo>
                  <a:lnTo>
                    <a:pt x="134299" y="27815"/>
                  </a:lnTo>
                  <a:lnTo>
                    <a:pt x="122087" y="17340"/>
                  </a:lnTo>
                  <a:lnTo>
                    <a:pt x="80062" y="1083"/>
                  </a:lnTo>
                  <a:lnTo>
                    <a:pt x="57037" y="0"/>
                  </a:lnTo>
                  <a:lnTo>
                    <a:pt x="36275" y="4588"/>
                  </a:lnTo>
                  <a:lnTo>
                    <a:pt x="19249" y="14426"/>
                  </a:lnTo>
                  <a:lnTo>
                    <a:pt x="7003" y="32836"/>
                  </a:lnTo>
                  <a:lnTo>
                    <a:pt x="0" y="55447"/>
                  </a:lnTo>
                  <a:lnTo>
                    <a:pt x="2635" y="87907"/>
                  </a:lnTo>
                  <a:lnTo>
                    <a:pt x="11994" y="119751"/>
                  </a:lnTo>
                  <a:lnTo>
                    <a:pt x="22886" y="140869"/>
                  </a:lnTo>
                  <a:lnTo>
                    <a:pt x="38644" y="155714"/>
                  </a:lnTo>
                  <a:lnTo>
                    <a:pt x="77357" y="174776"/>
                  </a:lnTo>
                  <a:lnTo>
                    <a:pt x="94830" y="176243"/>
                  </a:lnTo>
                  <a:lnTo>
                    <a:pt x="118635" y="172503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601368" y="499302"/>
              <a:ext cx="177040" cy="192623"/>
            </a:xfrm>
            <a:custGeom>
              <a:avLst/>
              <a:gdLst/>
              <a:ahLst/>
              <a:cxnLst/>
              <a:rect l="0" t="0" r="0" b="0"/>
              <a:pathLst>
                <a:path w="177040" h="192623">
                  <a:moveTo>
                    <a:pt x="126342" y="6065"/>
                  </a:moveTo>
                  <a:lnTo>
                    <a:pt x="92720" y="0"/>
                  </a:lnTo>
                  <a:lnTo>
                    <a:pt x="67724" y="2590"/>
                  </a:lnTo>
                  <a:lnTo>
                    <a:pt x="47257" y="10760"/>
                  </a:lnTo>
                  <a:lnTo>
                    <a:pt x="9464" y="35069"/>
                  </a:lnTo>
                  <a:lnTo>
                    <a:pt x="3970" y="42948"/>
                  </a:lnTo>
                  <a:lnTo>
                    <a:pt x="1477" y="51711"/>
                  </a:lnTo>
                  <a:lnTo>
                    <a:pt x="984" y="61062"/>
                  </a:lnTo>
                  <a:lnTo>
                    <a:pt x="4166" y="68466"/>
                  </a:lnTo>
                  <a:lnTo>
                    <a:pt x="17059" y="79813"/>
                  </a:lnTo>
                  <a:lnTo>
                    <a:pt x="67150" y="100366"/>
                  </a:lnTo>
                  <a:lnTo>
                    <a:pt x="120109" y="114770"/>
                  </a:lnTo>
                  <a:lnTo>
                    <a:pt x="150491" y="130951"/>
                  </a:lnTo>
                  <a:lnTo>
                    <a:pt x="174311" y="150563"/>
                  </a:lnTo>
                  <a:lnTo>
                    <a:pt x="177039" y="157379"/>
                  </a:lnTo>
                  <a:lnTo>
                    <a:pt x="176517" y="164263"/>
                  </a:lnTo>
                  <a:lnTo>
                    <a:pt x="173830" y="171192"/>
                  </a:lnTo>
                  <a:lnTo>
                    <a:pt x="158366" y="182010"/>
                  </a:lnTo>
                  <a:lnTo>
                    <a:pt x="135895" y="189548"/>
                  </a:lnTo>
                  <a:lnTo>
                    <a:pt x="95767" y="192622"/>
                  </a:lnTo>
                  <a:lnTo>
                    <a:pt x="36637" y="186892"/>
                  </a:lnTo>
                  <a:lnTo>
                    <a:pt x="0" y="185050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801318" y="478245"/>
              <a:ext cx="211211" cy="203060"/>
            </a:xfrm>
            <a:custGeom>
              <a:avLst/>
              <a:gdLst/>
              <a:ahLst/>
              <a:cxnLst/>
              <a:rect l="0" t="0" r="0" b="0"/>
              <a:pathLst>
                <a:path w="211211" h="203060">
                  <a:moveTo>
                    <a:pt x="168547" y="6065"/>
                  </a:moveTo>
                  <a:lnTo>
                    <a:pt x="133755" y="0"/>
                  </a:lnTo>
                  <a:lnTo>
                    <a:pt x="78010" y="7640"/>
                  </a:lnTo>
                  <a:lnTo>
                    <a:pt x="43456" y="20180"/>
                  </a:lnTo>
                  <a:lnTo>
                    <a:pt x="22873" y="33396"/>
                  </a:lnTo>
                  <a:lnTo>
                    <a:pt x="5927" y="50967"/>
                  </a:lnTo>
                  <a:lnTo>
                    <a:pt x="1642" y="60567"/>
                  </a:lnTo>
                  <a:lnTo>
                    <a:pt x="0" y="80591"/>
                  </a:lnTo>
                  <a:lnTo>
                    <a:pt x="3541" y="88504"/>
                  </a:lnTo>
                  <a:lnTo>
                    <a:pt x="16832" y="100417"/>
                  </a:lnTo>
                  <a:lnTo>
                    <a:pt x="25290" y="102891"/>
                  </a:lnTo>
                  <a:lnTo>
                    <a:pt x="79925" y="101325"/>
                  </a:lnTo>
                  <a:lnTo>
                    <a:pt x="132801" y="102091"/>
                  </a:lnTo>
                  <a:lnTo>
                    <a:pt x="166145" y="110427"/>
                  </a:lnTo>
                  <a:lnTo>
                    <a:pt x="206372" y="140229"/>
                  </a:lnTo>
                  <a:lnTo>
                    <a:pt x="210142" y="148150"/>
                  </a:lnTo>
                  <a:lnTo>
                    <a:pt x="211210" y="166310"/>
                  </a:lnTo>
                  <a:lnTo>
                    <a:pt x="204666" y="182960"/>
                  </a:lnTo>
                  <a:lnTo>
                    <a:pt x="199646" y="190676"/>
                  </a:lnTo>
                  <a:lnTo>
                    <a:pt x="191619" y="195819"/>
                  </a:lnTo>
                  <a:lnTo>
                    <a:pt x="156796" y="203059"/>
                  </a:lnTo>
                  <a:lnTo>
                    <a:pt x="96340" y="202385"/>
                  </a:lnTo>
                  <a:lnTo>
                    <a:pt x="52734" y="195578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7452584" y="136870"/>
            <a:ext cx="1815753" cy="652768"/>
            <a:chOff x="7452584" y="136870"/>
            <a:chExt cx="1815753" cy="652768"/>
          </a:xfrm>
        </p:grpSpPr>
        <p:sp>
          <p:nvSpPr>
            <p:cNvPr id="33" name="Freeform 32"/>
            <p:cNvSpPr/>
            <p:nvPr/>
          </p:nvSpPr>
          <p:spPr>
            <a:xfrm>
              <a:off x="7452584" y="192551"/>
              <a:ext cx="284063" cy="213382"/>
            </a:xfrm>
            <a:custGeom>
              <a:avLst/>
              <a:gdLst/>
              <a:ahLst/>
              <a:cxnLst/>
              <a:rect l="0" t="0" r="0" b="0"/>
              <a:pathLst>
                <a:path w="284063" h="213382">
                  <a:moveTo>
                    <a:pt x="254276" y="28547"/>
                  </a:moveTo>
                  <a:lnTo>
                    <a:pt x="191995" y="10589"/>
                  </a:lnTo>
                  <a:lnTo>
                    <a:pt x="137944" y="0"/>
                  </a:lnTo>
                  <a:lnTo>
                    <a:pt x="96195" y="981"/>
                  </a:lnTo>
                  <a:lnTo>
                    <a:pt x="45755" y="11793"/>
                  </a:lnTo>
                  <a:lnTo>
                    <a:pt x="18317" y="27352"/>
                  </a:lnTo>
                  <a:lnTo>
                    <a:pt x="5906" y="43224"/>
                  </a:lnTo>
                  <a:lnTo>
                    <a:pt x="958" y="52370"/>
                  </a:lnTo>
                  <a:lnTo>
                    <a:pt x="0" y="61976"/>
                  </a:lnTo>
                  <a:lnTo>
                    <a:pt x="5173" y="82009"/>
                  </a:lnTo>
                  <a:lnTo>
                    <a:pt x="18392" y="96372"/>
                  </a:lnTo>
                  <a:lnTo>
                    <a:pt x="26830" y="101839"/>
                  </a:lnTo>
                  <a:lnTo>
                    <a:pt x="66652" y="109535"/>
                  </a:lnTo>
                  <a:lnTo>
                    <a:pt x="115495" y="111815"/>
                  </a:lnTo>
                  <a:lnTo>
                    <a:pt x="174827" y="120991"/>
                  </a:lnTo>
                  <a:lnTo>
                    <a:pt x="238051" y="137499"/>
                  </a:lnTo>
                  <a:lnTo>
                    <a:pt x="273645" y="153506"/>
                  </a:lnTo>
                  <a:lnTo>
                    <a:pt x="280057" y="162156"/>
                  </a:lnTo>
                  <a:lnTo>
                    <a:pt x="284062" y="184245"/>
                  </a:lnTo>
                  <a:lnTo>
                    <a:pt x="281152" y="193177"/>
                  </a:lnTo>
                  <a:lnTo>
                    <a:pt x="275703" y="200301"/>
                  </a:lnTo>
                  <a:lnTo>
                    <a:pt x="268560" y="206221"/>
                  </a:lnTo>
                  <a:lnTo>
                    <a:pt x="245027" y="212798"/>
                  </a:lnTo>
                  <a:lnTo>
                    <a:pt x="205133" y="213381"/>
                  </a:lnTo>
                  <a:lnTo>
                    <a:pt x="154621" y="208687"/>
                  </a:lnTo>
                  <a:lnTo>
                    <a:pt x="98115" y="199350"/>
                  </a:lnTo>
                  <a:lnTo>
                    <a:pt x="85820" y="197003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7606038" y="136870"/>
              <a:ext cx="37652" cy="357970"/>
            </a:xfrm>
            <a:custGeom>
              <a:avLst/>
              <a:gdLst/>
              <a:ahLst/>
              <a:cxnLst/>
              <a:rect l="0" t="0" r="0" b="0"/>
              <a:pathLst>
                <a:path w="37652" h="357970">
                  <a:moveTo>
                    <a:pt x="6065" y="0"/>
                  </a:moveTo>
                  <a:lnTo>
                    <a:pt x="0" y="34792"/>
                  </a:lnTo>
                  <a:lnTo>
                    <a:pt x="4520" y="96776"/>
                  </a:lnTo>
                  <a:lnTo>
                    <a:pt x="8727" y="147997"/>
                  </a:lnTo>
                  <a:lnTo>
                    <a:pt x="17382" y="200219"/>
                  </a:lnTo>
                  <a:lnTo>
                    <a:pt x="24237" y="249617"/>
                  </a:lnTo>
                  <a:lnTo>
                    <a:pt x="26552" y="308230"/>
                  </a:lnTo>
                  <a:lnTo>
                    <a:pt x="37651" y="357969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7830277" y="154835"/>
              <a:ext cx="285214" cy="524138"/>
            </a:xfrm>
            <a:custGeom>
              <a:avLst/>
              <a:gdLst/>
              <a:ahLst/>
              <a:cxnLst/>
              <a:rect l="0" t="0" r="0" b="0"/>
              <a:pathLst>
                <a:path w="285214" h="524138">
                  <a:moveTo>
                    <a:pt x="255609" y="118905"/>
                  </a:moveTo>
                  <a:lnTo>
                    <a:pt x="238841" y="130084"/>
                  </a:lnTo>
                  <a:lnTo>
                    <a:pt x="217235" y="159392"/>
                  </a:lnTo>
                  <a:lnTo>
                    <a:pt x="188974" y="218453"/>
                  </a:lnTo>
                  <a:lnTo>
                    <a:pt x="163980" y="273273"/>
                  </a:lnTo>
                  <a:lnTo>
                    <a:pt x="136481" y="336242"/>
                  </a:lnTo>
                  <a:lnTo>
                    <a:pt x="115717" y="397740"/>
                  </a:lnTo>
                  <a:lnTo>
                    <a:pt x="116928" y="452621"/>
                  </a:lnTo>
                  <a:lnTo>
                    <a:pt x="120542" y="492175"/>
                  </a:lnTo>
                  <a:lnTo>
                    <a:pt x="129678" y="511361"/>
                  </a:lnTo>
                  <a:lnTo>
                    <a:pt x="137731" y="517413"/>
                  </a:lnTo>
                  <a:lnTo>
                    <a:pt x="159155" y="524137"/>
                  </a:lnTo>
                  <a:lnTo>
                    <a:pt x="191935" y="522334"/>
                  </a:lnTo>
                  <a:lnTo>
                    <a:pt x="253348" y="496523"/>
                  </a:lnTo>
                  <a:lnTo>
                    <a:pt x="264630" y="489974"/>
                  </a:lnTo>
                  <a:lnTo>
                    <a:pt x="272151" y="480928"/>
                  </a:lnTo>
                  <a:lnTo>
                    <a:pt x="280509" y="458399"/>
                  </a:lnTo>
                  <a:lnTo>
                    <a:pt x="285213" y="419408"/>
                  </a:lnTo>
                  <a:lnTo>
                    <a:pt x="280075" y="395182"/>
                  </a:lnTo>
                  <a:lnTo>
                    <a:pt x="268823" y="372716"/>
                  </a:lnTo>
                  <a:lnTo>
                    <a:pt x="222991" y="313506"/>
                  </a:lnTo>
                  <a:lnTo>
                    <a:pt x="166351" y="260348"/>
                  </a:lnTo>
                  <a:lnTo>
                    <a:pt x="105792" y="210215"/>
                  </a:lnTo>
                  <a:lnTo>
                    <a:pt x="48211" y="159638"/>
                  </a:lnTo>
                  <a:lnTo>
                    <a:pt x="23622" y="129025"/>
                  </a:lnTo>
                  <a:lnTo>
                    <a:pt x="293" y="76738"/>
                  </a:lnTo>
                  <a:lnTo>
                    <a:pt x="0" y="66227"/>
                  </a:lnTo>
                  <a:lnTo>
                    <a:pt x="5914" y="45190"/>
                  </a:lnTo>
                  <a:lnTo>
                    <a:pt x="19460" y="27261"/>
                  </a:lnTo>
                  <a:lnTo>
                    <a:pt x="37180" y="12664"/>
                  </a:lnTo>
                  <a:lnTo>
                    <a:pt x="56754" y="2277"/>
                  </a:lnTo>
                  <a:lnTo>
                    <a:pt x="80271" y="0"/>
                  </a:lnTo>
                  <a:lnTo>
                    <a:pt x="138889" y="11090"/>
                  </a:lnTo>
                  <a:lnTo>
                    <a:pt x="169943" y="22099"/>
                  </a:lnTo>
                  <a:lnTo>
                    <a:pt x="186729" y="33377"/>
                  </a:lnTo>
                  <a:lnTo>
                    <a:pt x="198870" y="52427"/>
                  </a:lnTo>
                  <a:lnTo>
                    <a:pt x="224023" y="97848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8243813" y="610652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8461859" y="245854"/>
              <a:ext cx="350494" cy="378469"/>
            </a:xfrm>
            <a:custGeom>
              <a:avLst/>
              <a:gdLst/>
              <a:ahLst/>
              <a:cxnLst/>
              <a:rect l="0" t="0" r="0" b="0"/>
              <a:pathLst>
                <a:path w="350494" h="378469">
                  <a:moveTo>
                    <a:pt x="34638" y="38415"/>
                  </a:moveTo>
                  <a:lnTo>
                    <a:pt x="63946" y="9107"/>
                  </a:lnTo>
                  <a:lnTo>
                    <a:pt x="83538" y="1992"/>
                  </a:lnTo>
                  <a:lnTo>
                    <a:pt x="106675" y="0"/>
                  </a:lnTo>
                  <a:lnTo>
                    <a:pt x="128656" y="3014"/>
                  </a:lnTo>
                  <a:lnTo>
                    <a:pt x="147004" y="14493"/>
                  </a:lnTo>
                  <a:lnTo>
                    <a:pt x="192263" y="70673"/>
                  </a:lnTo>
                  <a:lnTo>
                    <a:pt x="210414" y="104905"/>
                  </a:lnTo>
                  <a:lnTo>
                    <a:pt x="220081" y="144683"/>
                  </a:lnTo>
                  <a:lnTo>
                    <a:pt x="219826" y="186105"/>
                  </a:lnTo>
                  <a:lnTo>
                    <a:pt x="209221" y="228014"/>
                  </a:lnTo>
                  <a:lnTo>
                    <a:pt x="177949" y="288554"/>
                  </a:lnTo>
                  <a:lnTo>
                    <a:pt x="121027" y="351720"/>
                  </a:lnTo>
                  <a:lnTo>
                    <a:pt x="103449" y="366005"/>
                  </a:lnTo>
                  <a:lnTo>
                    <a:pt x="80038" y="376253"/>
                  </a:lnTo>
                  <a:lnTo>
                    <a:pt x="57156" y="378468"/>
                  </a:lnTo>
                  <a:lnTo>
                    <a:pt x="36457" y="374383"/>
                  </a:lnTo>
                  <a:lnTo>
                    <a:pt x="19458" y="364769"/>
                  </a:lnTo>
                  <a:lnTo>
                    <a:pt x="7225" y="349577"/>
                  </a:lnTo>
                  <a:lnTo>
                    <a:pt x="2325" y="340613"/>
                  </a:lnTo>
                  <a:lnTo>
                    <a:pt x="0" y="321294"/>
                  </a:lnTo>
                  <a:lnTo>
                    <a:pt x="1017" y="311229"/>
                  </a:lnTo>
                  <a:lnTo>
                    <a:pt x="11506" y="293807"/>
                  </a:lnTo>
                  <a:lnTo>
                    <a:pt x="29037" y="279434"/>
                  </a:lnTo>
                  <a:lnTo>
                    <a:pt x="65214" y="265936"/>
                  </a:lnTo>
                  <a:lnTo>
                    <a:pt x="104399" y="262586"/>
                  </a:lnTo>
                  <a:lnTo>
                    <a:pt x="166051" y="274418"/>
                  </a:lnTo>
                  <a:lnTo>
                    <a:pt x="228186" y="286591"/>
                  </a:lnTo>
                  <a:lnTo>
                    <a:pt x="286733" y="287089"/>
                  </a:lnTo>
                  <a:lnTo>
                    <a:pt x="323023" y="279382"/>
                  </a:lnTo>
                  <a:lnTo>
                    <a:pt x="350493" y="270042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8808129" y="252683"/>
              <a:ext cx="324243" cy="388003"/>
            </a:xfrm>
            <a:custGeom>
              <a:avLst/>
              <a:gdLst/>
              <a:ahLst/>
              <a:cxnLst/>
              <a:rect l="0" t="0" r="0" b="0"/>
              <a:pathLst>
                <a:path w="324243" h="388003">
                  <a:moveTo>
                    <a:pt x="193736" y="0"/>
                  </a:moveTo>
                  <a:lnTo>
                    <a:pt x="166180" y="7236"/>
                  </a:lnTo>
                  <a:lnTo>
                    <a:pt x="113077" y="6759"/>
                  </a:lnTo>
                  <a:lnTo>
                    <a:pt x="56921" y="1335"/>
                  </a:lnTo>
                  <a:lnTo>
                    <a:pt x="17888" y="5985"/>
                  </a:lnTo>
                  <a:lnTo>
                    <a:pt x="9823" y="12179"/>
                  </a:lnTo>
                  <a:lnTo>
                    <a:pt x="863" y="31539"/>
                  </a:lnTo>
                  <a:lnTo>
                    <a:pt x="0" y="52622"/>
                  </a:lnTo>
                  <a:lnTo>
                    <a:pt x="12072" y="112518"/>
                  </a:lnTo>
                  <a:lnTo>
                    <a:pt x="23310" y="173612"/>
                  </a:lnTo>
                  <a:lnTo>
                    <a:pt x="27476" y="180082"/>
                  </a:lnTo>
                  <a:lnTo>
                    <a:pt x="33763" y="182056"/>
                  </a:lnTo>
                  <a:lnTo>
                    <a:pt x="41464" y="181032"/>
                  </a:lnTo>
                  <a:lnTo>
                    <a:pt x="56260" y="173656"/>
                  </a:lnTo>
                  <a:lnTo>
                    <a:pt x="80863" y="159468"/>
                  </a:lnTo>
                  <a:lnTo>
                    <a:pt x="90411" y="155445"/>
                  </a:lnTo>
                  <a:lnTo>
                    <a:pt x="131796" y="155373"/>
                  </a:lnTo>
                  <a:lnTo>
                    <a:pt x="182540" y="165829"/>
                  </a:lnTo>
                  <a:lnTo>
                    <a:pt x="220315" y="176906"/>
                  </a:lnTo>
                  <a:lnTo>
                    <a:pt x="277433" y="215684"/>
                  </a:lnTo>
                  <a:lnTo>
                    <a:pt x="293716" y="233900"/>
                  </a:lnTo>
                  <a:lnTo>
                    <a:pt x="318917" y="292902"/>
                  </a:lnTo>
                  <a:lnTo>
                    <a:pt x="324242" y="316183"/>
                  </a:lnTo>
                  <a:lnTo>
                    <a:pt x="322709" y="342127"/>
                  </a:lnTo>
                  <a:lnTo>
                    <a:pt x="311888" y="363017"/>
                  </a:lnTo>
                  <a:lnTo>
                    <a:pt x="304090" y="371863"/>
                  </a:lnTo>
                  <a:lnTo>
                    <a:pt x="279827" y="381692"/>
                  </a:lnTo>
                  <a:lnTo>
                    <a:pt x="222180" y="388002"/>
                  </a:lnTo>
                  <a:lnTo>
                    <a:pt x="163124" y="381017"/>
                  </a:lnTo>
                  <a:lnTo>
                    <a:pt x="130565" y="379026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8928165" y="63170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9233492" y="631709"/>
              <a:ext cx="34845" cy="157929"/>
            </a:xfrm>
            <a:custGeom>
              <a:avLst/>
              <a:gdLst/>
              <a:ahLst/>
              <a:cxnLst/>
              <a:rect l="0" t="0" r="0" b="0"/>
              <a:pathLst>
                <a:path w="34845" h="157929">
                  <a:moveTo>
                    <a:pt x="0" y="0"/>
                  </a:moveTo>
                  <a:lnTo>
                    <a:pt x="27511" y="63428"/>
                  </a:lnTo>
                  <a:lnTo>
                    <a:pt x="34844" y="84342"/>
                  </a:lnTo>
                  <a:lnTo>
                    <a:pt x="34370" y="121437"/>
                  </a:lnTo>
                  <a:lnTo>
                    <a:pt x="26584" y="138980"/>
                  </a:lnTo>
                  <a:lnTo>
                    <a:pt x="10529" y="157928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3" name="Group 72"/>
          <p:cNvGrpSpPr/>
          <p:nvPr/>
        </p:nvGrpSpPr>
        <p:grpSpPr>
          <a:xfrm>
            <a:off x="355195" y="1116020"/>
            <a:ext cx="7678049" cy="531494"/>
            <a:chOff x="355195" y="1116020"/>
            <a:chExt cx="7678049" cy="531494"/>
          </a:xfrm>
        </p:grpSpPr>
        <p:sp>
          <p:nvSpPr>
            <p:cNvPr id="42" name="Freeform 41"/>
            <p:cNvSpPr/>
            <p:nvPr/>
          </p:nvSpPr>
          <p:spPr>
            <a:xfrm>
              <a:off x="355195" y="1368704"/>
              <a:ext cx="411538" cy="278810"/>
            </a:xfrm>
            <a:custGeom>
              <a:avLst/>
              <a:gdLst/>
              <a:ahLst/>
              <a:cxnLst/>
              <a:rect l="0" t="0" r="0" b="0"/>
              <a:pathLst>
                <a:path w="411538" h="278810">
                  <a:moveTo>
                    <a:pt x="13302" y="21057"/>
                  </a:moveTo>
                  <a:lnTo>
                    <a:pt x="2124" y="32236"/>
                  </a:lnTo>
                  <a:lnTo>
                    <a:pt x="0" y="39038"/>
                  </a:lnTo>
                  <a:lnTo>
                    <a:pt x="2177" y="96388"/>
                  </a:lnTo>
                  <a:lnTo>
                    <a:pt x="11061" y="152877"/>
                  </a:lnTo>
                  <a:lnTo>
                    <a:pt x="27507" y="209905"/>
                  </a:lnTo>
                  <a:lnTo>
                    <a:pt x="43507" y="236369"/>
                  </a:lnTo>
                  <a:lnTo>
                    <a:pt x="68655" y="259029"/>
                  </a:lnTo>
                  <a:lnTo>
                    <a:pt x="78280" y="262763"/>
                  </a:lnTo>
                  <a:lnTo>
                    <a:pt x="98333" y="263793"/>
                  </a:lnTo>
                  <a:lnTo>
                    <a:pt x="129353" y="257795"/>
                  </a:lnTo>
                  <a:lnTo>
                    <a:pt x="160771" y="243020"/>
                  </a:lnTo>
                  <a:lnTo>
                    <a:pt x="175550" y="227332"/>
                  </a:lnTo>
                  <a:lnTo>
                    <a:pt x="196148" y="185438"/>
                  </a:lnTo>
                  <a:lnTo>
                    <a:pt x="194783" y="191212"/>
                  </a:lnTo>
                  <a:lnTo>
                    <a:pt x="199635" y="205476"/>
                  </a:lnTo>
                  <a:lnTo>
                    <a:pt x="218640" y="233237"/>
                  </a:lnTo>
                  <a:lnTo>
                    <a:pt x="256504" y="268470"/>
                  </a:lnTo>
                  <a:lnTo>
                    <a:pt x="283218" y="277248"/>
                  </a:lnTo>
                  <a:lnTo>
                    <a:pt x="312249" y="278809"/>
                  </a:lnTo>
                  <a:lnTo>
                    <a:pt x="336850" y="271704"/>
                  </a:lnTo>
                  <a:lnTo>
                    <a:pt x="364842" y="254550"/>
                  </a:lnTo>
                  <a:lnTo>
                    <a:pt x="387953" y="223471"/>
                  </a:lnTo>
                  <a:lnTo>
                    <a:pt x="404030" y="190216"/>
                  </a:lnTo>
                  <a:lnTo>
                    <a:pt x="411537" y="131897"/>
                  </a:lnTo>
                  <a:lnTo>
                    <a:pt x="409900" y="77223"/>
                  </a:lnTo>
                  <a:lnTo>
                    <a:pt x="395378" y="23861"/>
                  </a:lnTo>
                  <a:lnTo>
                    <a:pt x="381799" y="0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888856" y="1200248"/>
              <a:ext cx="195580" cy="431670"/>
            </a:xfrm>
            <a:custGeom>
              <a:avLst/>
              <a:gdLst/>
              <a:ahLst/>
              <a:cxnLst/>
              <a:rect l="0" t="0" r="0" b="0"/>
              <a:pathLst>
                <a:path w="195580" h="431670">
                  <a:moveTo>
                    <a:pt x="6066" y="0"/>
                  </a:moveTo>
                  <a:lnTo>
                    <a:pt x="0" y="34792"/>
                  </a:lnTo>
                  <a:lnTo>
                    <a:pt x="7641" y="90537"/>
                  </a:lnTo>
                  <a:lnTo>
                    <a:pt x="23821" y="150353"/>
                  </a:lnTo>
                  <a:lnTo>
                    <a:pt x="34203" y="204037"/>
                  </a:lnTo>
                  <a:lnTo>
                    <a:pt x="43519" y="263227"/>
                  </a:lnTo>
                  <a:lnTo>
                    <a:pt x="47969" y="315989"/>
                  </a:lnTo>
                  <a:lnTo>
                    <a:pt x="56240" y="369564"/>
                  </a:lnTo>
                  <a:lnTo>
                    <a:pt x="63279" y="423404"/>
                  </a:lnTo>
                  <a:lnTo>
                    <a:pt x="60586" y="422649"/>
                  </a:lnTo>
                  <a:lnTo>
                    <a:pt x="56451" y="418637"/>
                  </a:lnTo>
                  <a:lnTo>
                    <a:pt x="46149" y="360643"/>
                  </a:lnTo>
                  <a:lnTo>
                    <a:pt x="39330" y="310794"/>
                  </a:lnTo>
                  <a:lnTo>
                    <a:pt x="44637" y="286700"/>
                  </a:lnTo>
                  <a:lnTo>
                    <a:pt x="49327" y="275361"/>
                  </a:lnTo>
                  <a:lnTo>
                    <a:pt x="57134" y="266632"/>
                  </a:lnTo>
                  <a:lnTo>
                    <a:pt x="78286" y="253814"/>
                  </a:lnTo>
                  <a:lnTo>
                    <a:pt x="103284" y="250457"/>
                  </a:lnTo>
                  <a:lnTo>
                    <a:pt x="127653" y="254034"/>
                  </a:lnTo>
                  <a:lnTo>
                    <a:pt x="154526" y="269202"/>
                  </a:lnTo>
                  <a:lnTo>
                    <a:pt x="169924" y="281862"/>
                  </a:lnTo>
                  <a:lnTo>
                    <a:pt x="186158" y="307733"/>
                  </a:lnTo>
                  <a:lnTo>
                    <a:pt x="193718" y="363557"/>
                  </a:lnTo>
                  <a:lnTo>
                    <a:pt x="195211" y="411499"/>
                  </a:lnTo>
                  <a:lnTo>
                    <a:pt x="195579" y="431669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1184131" y="1473989"/>
              <a:ext cx="16118" cy="115815"/>
            </a:xfrm>
            <a:custGeom>
              <a:avLst/>
              <a:gdLst/>
              <a:ahLst/>
              <a:cxnLst/>
              <a:rect l="0" t="0" r="0" b="0"/>
              <a:pathLst>
                <a:path w="16118" h="115815">
                  <a:moveTo>
                    <a:pt x="5589" y="0"/>
                  </a:moveTo>
                  <a:lnTo>
                    <a:pt x="0" y="16768"/>
                  </a:lnTo>
                  <a:lnTo>
                    <a:pt x="375" y="34359"/>
                  </a:lnTo>
                  <a:lnTo>
                    <a:pt x="13464" y="91881"/>
                  </a:lnTo>
                  <a:lnTo>
                    <a:pt x="16117" y="115814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1189720" y="1379233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1281374" y="1428613"/>
              <a:ext cx="171559" cy="174813"/>
            </a:xfrm>
            <a:custGeom>
              <a:avLst/>
              <a:gdLst/>
              <a:ahLst/>
              <a:cxnLst/>
              <a:rect l="0" t="0" r="0" b="0"/>
              <a:pathLst>
                <a:path w="171559" h="174813">
                  <a:moveTo>
                    <a:pt x="139973" y="34848"/>
                  </a:moveTo>
                  <a:lnTo>
                    <a:pt x="128794" y="18080"/>
                  </a:lnTo>
                  <a:lnTo>
                    <a:pt x="113948" y="6728"/>
                  </a:lnTo>
                  <a:lnTo>
                    <a:pt x="105075" y="2064"/>
                  </a:lnTo>
                  <a:lnTo>
                    <a:pt x="85858" y="0"/>
                  </a:lnTo>
                  <a:lnTo>
                    <a:pt x="65619" y="4152"/>
                  </a:lnTo>
                  <a:lnTo>
                    <a:pt x="44925" y="13796"/>
                  </a:lnTo>
                  <a:lnTo>
                    <a:pt x="19134" y="37969"/>
                  </a:lnTo>
                  <a:lnTo>
                    <a:pt x="2263" y="67358"/>
                  </a:lnTo>
                  <a:lnTo>
                    <a:pt x="0" y="87901"/>
                  </a:lnTo>
                  <a:lnTo>
                    <a:pt x="4063" y="108730"/>
                  </a:lnTo>
                  <a:lnTo>
                    <a:pt x="19505" y="139017"/>
                  </a:lnTo>
                  <a:lnTo>
                    <a:pt x="32229" y="155624"/>
                  </a:lnTo>
                  <a:lnTo>
                    <a:pt x="51922" y="167685"/>
                  </a:lnTo>
                  <a:lnTo>
                    <a:pt x="63725" y="172539"/>
                  </a:lnTo>
                  <a:lnTo>
                    <a:pt x="89317" y="174812"/>
                  </a:lnTo>
                  <a:lnTo>
                    <a:pt x="147037" y="164890"/>
                  </a:lnTo>
                  <a:lnTo>
                    <a:pt x="171558" y="161190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1516103" y="1231834"/>
              <a:ext cx="252685" cy="389555"/>
            </a:xfrm>
            <a:custGeom>
              <a:avLst/>
              <a:gdLst/>
              <a:ahLst/>
              <a:cxnLst/>
              <a:rect l="0" t="0" r="0" b="0"/>
              <a:pathLst>
                <a:path w="252685" h="389555">
                  <a:moveTo>
                    <a:pt x="0" y="0"/>
                  </a:moveTo>
                  <a:lnTo>
                    <a:pt x="3120" y="57264"/>
                  </a:lnTo>
                  <a:lnTo>
                    <a:pt x="14573" y="112893"/>
                  </a:lnTo>
                  <a:lnTo>
                    <a:pt x="25194" y="156629"/>
                  </a:lnTo>
                  <a:lnTo>
                    <a:pt x="37751" y="217204"/>
                  </a:lnTo>
                  <a:lnTo>
                    <a:pt x="49355" y="277131"/>
                  </a:lnTo>
                  <a:lnTo>
                    <a:pt x="57583" y="333422"/>
                  </a:lnTo>
                  <a:lnTo>
                    <a:pt x="68133" y="371317"/>
                  </a:lnTo>
                  <a:lnTo>
                    <a:pt x="58467" y="338063"/>
                  </a:lnTo>
                  <a:lnTo>
                    <a:pt x="54963" y="280554"/>
                  </a:lnTo>
                  <a:lnTo>
                    <a:pt x="62559" y="244174"/>
                  </a:lnTo>
                  <a:lnTo>
                    <a:pt x="73038" y="221995"/>
                  </a:lnTo>
                  <a:lnTo>
                    <a:pt x="82617" y="214677"/>
                  </a:lnTo>
                  <a:lnTo>
                    <a:pt x="108858" y="206546"/>
                  </a:lnTo>
                  <a:lnTo>
                    <a:pt x="133780" y="209171"/>
                  </a:lnTo>
                  <a:lnTo>
                    <a:pt x="156554" y="219307"/>
                  </a:lnTo>
                  <a:lnTo>
                    <a:pt x="187936" y="244744"/>
                  </a:lnTo>
                  <a:lnTo>
                    <a:pt x="211403" y="274508"/>
                  </a:lnTo>
                  <a:lnTo>
                    <a:pt x="234322" y="332073"/>
                  </a:lnTo>
                  <a:lnTo>
                    <a:pt x="252684" y="389554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2063585" y="1368704"/>
              <a:ext cx="345164" cy="224156"/>
            </a:xfrm>
            <a:custGeom>
              <a:avLst/>
              <a:gdLst/>
              <a:ahLst/>
              <a:cxnLst/>
              <a:rect l="0" t="0" r="0" b="0"/>
              <a:pathLst>
                <a:path w="345164" h="224156">
                  <a:moveTo>
                    <a:pt x="0" y="42114"/>
                  </a:moveTo>
                  <a:lnTo>
                    <a:pt x="5589" y="104207"/>
                  </a:lnTo>
                  <a:lnTo>
                    <a:pt x="16117" y="166119"/>
                  </a:lnTo>
                  <a:lnTo>
                    <a:pt x="33241" y="196230"/>
                  </a:lnTo>
                  <a:lnTo>
                    <a:pt x="47529" y="211216"/>
                  </a:lnTo>
                  <a:lnTo>
                    <a:pt x="65578" y="221775"/>
                  </a:lnTo>
                  <a:lnTo>
                    <a:pt x="85298" y="224129"/>
                  </a:lnTo>
                  <a:lnTo>
                    <a:pt x="104591" y="220106"/>
                  </a:lnTo>
                  <a:lnTo>
                    <a:pt x="120964" y="210519"/>
                  </a:lnTo>
                  <a:lnTo>
                    <a:pt x="132921" y="195340"/>
                  </a:lnTo>
                  <a:lnTo>
                    <a:pt x="140964" y="175725"/>
                  </a:lnTo>
                  <a:lnTo>
                    <a:pt x="144539" y="151410"/>
                  </a:lnTo>
                  <a:lnTo>
                    <a:pt x="147832" y="146563"/>
                  </a:lnTo>
                  <a:lnTo>
                    <a:pt x="152367" y="146842"/>
                  </a:lnTo>
                  <a:lnTo>
                    <a:pt x="157730" y="150537"/>
                  </a:lnTo>
                  <a:lnTo>
                    <a:pt x="202412" y="204717"/>
                  </a:lnTo>
                  <a:lnTo>
                    <a:pt x="232329" y="221834"/>
                  </a:lnTo>
                  <a:lnTo>
                    <a:pt x="252996" y="224155"/>
                  </a:lnTo>
                  <a:lnTo>
                    <a:pt x="272710" y="220118"/>
                  </a:lnTo>
                  <a:lnTo>
                    <a:pt x="304430" y="198461"/>
                  </a:lnTo>
                  <a:lnTo>
                    <a:pt x="317796" y="184131"/>
                  </a:lnTo>
                  <a:lnTo>
                    <a:pt x="339753" y="136162"/>
                  </a:lnTo>
                  <a:lnTo>
                    <a:pt x="345163" y="99486"/>
                  </a:lnTo>
                  <a:lnTo>
                    <a:pt x="338585" y="53577"/>
                  </a:lnTo>
                  <a:lnTo>
                    <a:pt x="326384" y="0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491561" y="1403440"/>
              <a:ext cx="214263" cy="172832"/>
            </a:xfrm>
            <a:custGeom>
              <a:avLst/>
              <a:gdLst/>
              <a:ahLst/>
              <a:cxnLst/>
              <a:rect l="0" t="0" r="0" b="0"/>
              <a:pathLst>
                <a:path w="214263" h="172832">
                  <a:moveTo>
                    <a:pt x="161620" y="70549"/>
                  </a:moveTo>
                  <a:lnTo>
                    <a:pt x="124533" y="19014"/>
                  </a:lnTo>
                  <a:lnTo>
                    <a:pt x="106532" y="7480"/>
                  </a:lnTo>
                  <a:lnTo>
                    <a:pt x="71078" y="0"/>
                  </a:lnTo>
                  <a:lnTo>
                    <a:pt x="36527" y="3372"/>
                  </a:lnTo>
                  <a:lnTo>
                    <a:pt x="27922" y="8217"/>
                  </a:lnTo>
                  <a:lnTo>
                    <a:pt x="15241" y="22959"/>
                  </a:lnTo>
                  <a:lnTo>
                    <a:pt x="1525" y="50989"/>
                  </a:lnTo>
                  <a:lnTo>
                    <a:pt x="0" y="71214"/>
                  </a:lnTo>
                  <a:lnTo>
                    <a:pt x="5546" y="129345"/>
                  </a:lnTo>
                  <a:lnTo>
                    <a:pt x="14655" y="147763"/>
                  </a:lnTo>
                  <a:lnTo>
                    <a:pt x="29622" y="160629"/>
                  </a:lnTo>
                  <a:lnTo>
                    <a:pt x="49142" y="169076"/>
                  </a:lnTo>
                  <a:lnTo>
                    <a:pt x="73415" y="172831"/>
                  </a:lnTo>
                  <a:lnTo>
                    <a:pt x="84100" y="170322"/>
                  </a:lnTo>
                  <a:lnTo>
                    <a:pt x="102210" y="158177"/>
                  </a:lnTo>
                  <a:lnTo>
                    <a:pt x="125560" y="131608"/>
                  </a:lnTo>
                  <a:lnTo>
                    <a:pt x="133895" y="108605"/>
                  </a:lnTo>
                  <a:lnTo>
                    <a:pt x="136117" y="95920"/>
                  </a:lnTo>
                  <a:lnTo>
                    <a:pt x="138769" y="90972"/>
                  </a:lnTo>
                  <a:lnTo>
                    <a:pt x="141707" y="91183"/>
                  </a:lnTo>
                  <a:lnTo>
                    <a:pt x="185440" y="139867"/>
                  </a:lnTo>
                  <a:lnTo>
                    <a:pt x="214262" y="154777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781032" y="1361469"/>
              <a:ext cx="168560" cy="188755"/>
            </a:xfrm>
            <a:custGeom>
              <a:avLst/>
              <a:gdLst/>
              <a:ahLst/>
              <a:cxnLst/>
              <a:rect l="0" t="0" r="0" b="0"/>
              <a:pathLst>
                <a:path w="168560" h="188755">
                  <a:moveTo>
                    <a:pt x="135362" y="7235"/>
                  </a:moveTo>
                  <a:lnTo>
                    <a:pt x="107806" y="0"/>
                  </a:lnTo>
                  <a:lnTo>
                    <a:pt x="54702" y="477"/>
                  </a:lnTo>
                  <a:lnTo>
                    <a:pt x="9725" y="11489"/>
                  </a:lnTo>
                  <a:lnTo>
                    <a:pt x="3641" y="18260"/>
                  </a:lnTo>
                  <a:lnTo>
                    <a:pt x="754" y="27453"/>
                  </a:lnTo>
                  <a:lnTo>
                    <a:pt x="0" y="38262"/>
                  </a:lnTo>
                  <a:lnTo>
                    <a:pt x="3006" y="47807"/>
                  </a:lnTo>
                  <a:lnTo>
                    <a:pt x="15706" y="64651"/>
                  </a:lnTo>
                  <a:lnTo>
                    <a:pt x="36168" y="73698"/>
                  </a:lnTo>
                  <a:lnTo>
                    <a:pt x="87432" y="79505"/>
                  </a:lnTo>
                  <a:lnTo>
                    <a:pt x="123110" y="91689"/>
                  </a:lnTo>
                  <a:lnTo>
                    <a:pt x="150319" y="110118"/>
                  </a:lnTo>
                  <a:lnTo>
                    <a:pt x="167610" y="135985"/>
                  </a:lnTo>
                  <a:lnTo>
                    <a:pt x="168559" y="145711"/>
                  </a:lnTo>
                  <a:lnTo>
                    <a:pt x="163374" y="165876"/>
                  </a:lnTo>
                  <a:lnTo>
                    <a:pt x="156376" y="173827"/>
                  </a:lnTo>
                  <a:lnTo>
                    <a:pt x="136123" y="185781"/>
                  </a:lnTo>
                  <a:lnTo>
                    <a:pt x="111523" y="188754"/>
                  </a:lnTo>
                  <a:lnTo>
                    <a:pt x="57603" y="181131"/>
                  </a:lnTo>
                  <a:lnTo>
                    <a:pt x="9020" y="175691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3349521" y="1179191"/>
              <a:ext cx="40656" cy="326385"/>
            </a:xfrm>
            <a:custGeom>
              <a:avLst/>
              <a:gdLst/>
              <a:ahLst/>
              <a:cxnLst/>
              <a:rect l="0" t="0" r="0" b="0"/>
              <a:pathLst>
                <a:path w="40656" h="326385">
                  <a:moveTo>
                    <a:pt x="9069" y="0"/>
                  </a:moveTo>
                  <a:lnTo>
                    <a:pt x="4" y="58617"/>
                  </a:lnTo>
                  <a:lnTo>
                    <a:pt x="0" y="118857"/>
                  </a:lnTo>
                  <a:lnTo>
                    <a:pt x="10051" y="173217"/>
                  </a:lnTo>
                  <a:lnTo>
                    <a:pt x="17712" y="233997"/>
                  </a:lnTo>
                  <a:lnTo>
                    <a:pt x="30802" y="293724"/>
                  </a:lnTo>
                  <a:lnTo>
                    <a:pt x="40655" y="326384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3503147" y="1221305"/>
              <a:ext cx="270155" cy="343101"/>
            </a:xfrm>
            <a:custGeom>
              <a:avLst/>
              <a:gdLst/>
              <a:ahLst/>
              <a:cxnLst/>
              <a:rect l="0" t="0" r="0" b="0"/>
              <a:pathLst>
                <a:path w="270155" h="343101">
                  <a:moveTo>
                    <a:pt x="181827" y="0"/>
                  </a:moveTo>
                  <a:lnTo>
                    <a:pt x="139136" y="3120"/>
                  </a:lnTo>
                  <a:lnTo>
                    <a:pt x="78589" y="9553"/>
                  </a:lnTo>
                  <a:lnTo>
                    <a:pt x="39844" y="12579"/>
                  </a:lnTo>
                  <a:lnTo>
                    <a:pt x="20847" y="21579"/>
                  </a:lnTo>
                  <a:lnTo>
                    <a:pt x="7725" y="36497"/>
                  </a:lnTo>
                  <a:lnTo>
                    <a:pt x="2588" y="45388"/>
                  </a:lnTo>
                  <a:lnTo>
                    <a:pt x="0" y="64626"/>
                  </a:lnTo>
                  <a:lnTo>
                    <a:pt x="10874" y="123241"/>
                  </a:lnTo>
                  <a:lnTo>
                    <a:pt x="17331" y="146021"/>
                  </a:lnTo>
                  <a:lnTo>
                    <a:pt x="21860" y="149990"/>
                  </a:lnTo>
                  <a:lnTo>
                    <a:pt x="27219" y="149126"/>
                  </a:lnTo>
                  <a:lnTo>
                    <a:pt x="58220" y="133702"/>
                  </a:lnTo>
                  <a:lnTo>
                    <a:pt x="93470" y="128523"/>
                  </a:lnTo>
                  <a:lnTo>
                    <a:pt x="154539" y="136348"/>
                  </a:lnTo>
                  <a:lnTo>
                    <a:pt x="209755" y="159211"/>
                  </a:lnTo>
                  <a:lnTo>
                    <a:pt x="230504" y="173706"/>
                  </a:lnTo>
                  <a:lnTo>
                    <a:pt x="248763" y="201597"/>
                  </a:lnTo>
                  <a:lnTo>
                    <a:pt x="269136" y="252889"/>
                  </a:lnTo>
                  <a:lnTo>
                    <a:pt x="270154" y="273832"/>
                  </a:lnTo>
                  <a:lnTo>
                    <a:pt x="265537" y="293669"/>
                  </a:lnTo>
                  <a:lnTo>
                    <a:pt x="255686" y="310284"/>
                  </a:lnTo>
                  <a:lnTo>
                    <a:pt x="225808" y="332792"/>
                  </a:lnTo>
                  <a:lnTo>
                    <a:pt x="181730" y="343100"/>
                  </a:lnTo>
                  <a:lnTo>
                    <a:pt x="124010" y="338178"/>
                  </a:lnTo>
                  <a:lnTo>
                    <a:pt x="80719" y="329060"/>
                  </a:lnTo>
                  <a:lnTo>
                    <a:pt x="55485" y="326384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3845666" y="1210777"/>
              <a:ext cx="67503" cy="94611"/>
            </a:xfrm>
            <a:custGeom>
              <a:avLst/>
              <a:gdLst/>
              <a:ahLst/>
              <a:cxnLst/>
              <a:rect l="0" t="0" r="0" b="0"/>
              <a:pathLst>
                <a:path w="67503" h="94611">
                  <a:moveTo>
                    <a:pt x="39349" y="0"/>
                  </a:moveTo>
                  <a:lnTo>
                    <a:pt x="22582" y="5589"/>
                  </a:lnTo>
                  <a:lnTo>
                    <a:pt x="11230" y="17692"/>
                  </a:lnTo>
                  <a:lnTo>
                    <a:pt x="3456" y="35939"/>
                  </a:lnTo>
                  <a:lnTo>
                    <a:pt x="0" y="59646"/>
                  </a:lnTo>
                  <a:lnTo>
                    <a:pt x="4704" y="79542"/>
                  </a:lnTo>
                  <a:lnTo>
                    <a:pt x="9233" y="88123"/>
                  </a:lnTo>
                  <a:lnTo>
                    <a:pt x="16932" y="92674"/>
                  </a:lnTo>
                  <a:lnTo>
                    <a:pt x="37965" y="94610"/>
                  </a:lnTo>
                  <a:lnTo>
                    <a:pt x="46616" y="91150"/>
                  </a:lnTo>
                  <a:lnTo>
                    <a:pt x="59347" y="77945"/>
                  </a:lnTo>
                  <a:lnTo>
                    <a:pt x="65785" y="57259"/>
                  </a:lnTo>
                  <a:lnTo>
                    <a:pt x="67502" y="45192"/>
                  </a:lnTo>
                  <a:lnTo>
                    <a:pt x="63170" y="25544"/>
                  </a:lnTo>
                  <a:lnTo>
                    <a:pt x="49878" y="0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3948186" y="1231834"/>
              <a:ext cx="94758" cy="347441"/>
            </a:xfrm>
            <a:custGeom>
              <a:avLst/>
              <a:gdLst/>
              <a:ahLst/>
              <a:cxnLst/>
              <a:rect l="0" t="0" r="0" b="0"/>
              <a:pathLst>
                <a:path w="94758" h="347441">
                  <a:moveTo>
                    <a:pt x="94757" y="0"/>
                  </a:moveTo>
                  <a:lnTo>
                    <a:pt x="79116" y="17980"/>
                  </a:lnTo>
                  <a:lnTo>
                    <a:pt x="59913" y="69741"/>
                  </a:lnTo>
                  <a:lnTo>
                    <a:pt x="45674" y="131842"/>
                  </a:lnTo>
                  <a:lnTo>
                    <a:pt x="35110" y="181914"/>
                  </a:lnTo>
                  <a:lnTo>
                    <a:pt x="21061" y="238228"/>
                  </a:lnTo>
                  <a:lnTo>
                    <a:pt x="10746" y="301516"/>
                  </a:lnTo>
                  <a:lnTo>
                    <a:pt x="0" y="347440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4029923" y="1473989"/>
              <a:ext cx="107895" cy="100597"/>
            </a:xfrm>
            <a:custGeom>
              <a:avLst/>
              <a:gdLst/>
              <a:ahLst/>
              <a:cxnLst/>
              <a:rect l="0" t="0" r="0" b="0"/>
              <a:pathLst>
                <a:path w="107895" h="100597">
                  <a:moveTo>
                    <a:pt x="76191" y="0"/>
                  </a:moveTo>
                  <a:lnTo>
                    <a:pt x="53834" y="0"/>
                  </a:lnTo>
                  <a:lnTo>
                    <a:pt x="23164" y="11179"/>
                  </a:lnTo>
                  <a:lnTo>
                    <a:pt x="8560" y="26025"/>
                  </a:lnTo>
                  <a:lnTo>
                    <a:pt x="3028" y="34898"/>
                  </a:lnTo>
                  <a:lnTo>
                    <a:pt x="0" y="54115"/>
                  </a:lnTo>
                  <a:lnTo>
                    <a:pt x="831" y="64153"/>
                  </a:lnTo>
                  <a:lnTo>
                    <a:pt x="7992" y="81545"/>
                  </a:lnTo>
                  <a:lnTo>
                    <a:pt x="13178" y="89458"/>
                  </a:lnTo>
                  <a:lnTo>
                    <a:pt x="21314" y="94734"/>
                  </a:lnTo>
                  <a:lnTo>
                    <a:pt x="42833" y="100596"/>
                  </a:lnTo>
                  <a:lnTo>
                    <a:pt x="75666" y="98307"/>
                  </a:lnTo>
                  <a:lnTo>
                    <a:pt x="93895" y="86976"/>
                  </a:lnTo>
                  <a:lnTo>
                    <a:pt x="102032" y="79041"/>
                  </a:lnTo>
                  <a:lnTo>
                    <a:pt x="106286" y="70242"/>
                  </a:lnTo>
                  <a:lnTo>
                    <a:pt x="107894" y="51106"/>
                  </a:lnTo>
                  <a:lnTo>
                    <a:pt x="97248" y="0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4608234" y="1373644"/>
              <a:ext cx="200264" cy="180205"/>
            </a:xfrm>
            <a:custGeom>
              <a:avLst/>
              <a:gdLst/>
              <a:ahLst/>
              <a:cxnLst/>
              <a:rect l="0" t="0" r="0" b="0"/>
              <a:pathLst>
                <a:path w="200264" h="180205">
                  <a:moveTo>
                    <a:pt x="119061" y="5589"/>
                  </a:moveTo>
                  <a:lnTo>
                    <a:pt x="102294" y="0"/>
                  </a:lnTo>
                  <a:lnTo>
                    <a:pt x="69509" y="2113"/>
                  </a:lnTo>
                  <a:lnTo>
                    <a:pt x="49855" y="13403"/>
                  </a:lnTo>
                  <a:lnTo>
                    <a:pt x="18173" y="43657"/>
                  </a:lnTo>
                  <a:lnTo>
                    <a:pt x="2081" y="76270"/>
                  </a:lnTo>
                  <a:lnTo>
                    <a:pt x="0" y="99004"/>
                  </a:lnTo>
                  <a:lnTo>
                    <a:pt x="8195" y="142194"/>
                  </a:lnTo>
                  <a:lnTo>
                    <a:pt x="20655" y="160279"/>
                  </a:lnTo>
                  <a:lnTo>
                    <a:pt x="28891" y="168377"/>
                  </a:lnTo>
                  <a:lnTo>
                    <a:pt x="53639" y="177375"/>
                  </a:lnTo>
                  <a:lnTo>
                    <a:pt x="81796" y="180204"/>
                  </a:lnTo>
                  <a:lnTo>
                    <a:pt x="106009" y="177562"/>
                  </a:lnTo>
                  <a:lnTo>
                    <a:pt x="144959" y="158319"/>
                  </a:lnTo>
                  <a:lnTo>
                    <a:pt x="174958" y="135980"/>
                  </a:lnTo>
                  <a:lnTo>
                    <a:pt x="193075" y="108954"/>
                  </a:lnTo>
                  <a:lnTo>
                    <a:pt x="200263" y="73130"/>
                  </a:lnTo>
                  <a:lnTo>
                    <a:pt x="195705" y="52765"/>
                  </a:lnTo>
                  <a:lnTo>
                    <a:pt x="185881" y="37084"/>
                  </a:lnTo>
                  <a:lnTo>
                    <a:pt x="161176" y="16117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4825724" y="1161836"/>
              <a:ext cx="154256" cy="354268"/>
            </a:xfrm>
            <a:custGeom>
              <a:avLst/>
              <a:gdLst/>
              <a:ahLst/>
              <a:cxnLst/>
              <a:rect l="0" t="0" r="0" b="0"/>
              <a:pathLst>
                <a:path w="154256" h="354268">
                  <a:moveTo>
                    <a:pt x="91084" y="354267"/>
                  </a:moveTo>
                  <a:lnTo>
                    <a:pt x="85495" y="292175"/>
                  </a:lnTo>
                  <a:lnTo>
                    <a:pt x="69753" y="238596"/>
                  </a:lnTo>
                  <a:lnTo>
                    <a:pt x="51274" y="177424"/>
                  </a:lnTo>
                  <a:lnTo>
                    <a:pt x="30102" y="122370"/>
                  </a:lnTo>
                  <a:lnTo>
                    <a:pt x="4588" y="59650"/>
                  </a:lnTo>
                  <a:lnTo>
                    <a:pt x="0" y="33423"/>
                  </a:lnTo>
                  <a:lnTo>
                    <a:pt x="2285" y="23388"/>
                  </a:lnTo>
                  <a:lnTo>
                    <a:pt x="7318" y="15528"/>
                  </a:lnTo>
                  <a:lnTo>
                    <a:pt x="14184" y="9118"/>
                  </a:lnTo>
                  <a:lnTo>
                    <a:pt x="34289" y="1996"/>
                  </a:lnTo>
                  <a:lnTo>
                    <a:pt x="59993" y="0"/>
                  </a:lnTo>
                  <a:lnTo>
                    <a:pt x="117915" y="8251"/>
                  </a:lnTo>
                  <a:lnTo>
                    <a:pt x="154255" y="17355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4811523" y="1358176"/>
              <a:ext cx="136872" cy="21058"/>
            </a:xfrm>
            <a:custGeom>
              <a:avLst/>
              <a:gdLst/>
              <a:ahLst/>
              <a:cxnLst/>
              <a:rect l="0" t="0" r="0" b="0"/>
              <a:pathLst>
                <a:path w="136872" h="21058">
                  <a:moveTo>
                    <a:pt x="136871" y="0"/>
                  </a:moveTo>
                  <a:lnTo>
                    <a:pt x="125692" y="11178"/>
                  </a:lnTo>
                  <a:lnTo>
                    <a:pt x="104606" y="16666"/>
                  </a:lnTo>
                  <a:lnTo>
                    <a:pt x="43410" y="20190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5464290" y="1116020"/>
              <a:ext cx="368711" cy="433734"/>
            </a:xfrm>
            <a:custGeom>
              <a:avLst/>
              <a:gdLst/>
              <a:ahLst/>
              <a:cxnLst/>
              <a:rect l="0" t="0" r="0" b="0"/>
              <a:pathLst>
                <a:path w="368711" h="433734">
                  <a:moveTo>
                    <a:pt x="0" y="0"/>
                  </a:moveTo>
                  <a:lnTo>
                    <a:pt x="5589" y="58617"/>
                  </a:lnTo>
                  <a:lnTo>
                    <a:pt x="17958" y="111621"/>
                  </a:lnTo>
                  <a:lnTo>
                    <a:pt x="28547" y="163339"/>
                  </a:lnTo>
                  <a:lnTo>
                    <a:pt x="36574" y="218008"/>
                  </a:lnTo>
                  <a:lnTo>
                    <a:pt x="46062" y="268536"/>
                  </a:lnTo>
                  <a:lnTo>
                    <a:pt x="52513" y="331681"/>
                  </a:lnTo>
                  <a:lnTo>
                    <a:pt x="60719" y="389215"/>
                  </a:lnTo>
                  <a:lnTo>
                    <a:pt x="62081" y="408121"/>
                  </a:lnTo>
                  <a:lnTo>
                    <a:pt x="62686" y="400926"/>
                  </a:lnTo>
                  <a:lnTo>
                    <a:pt x="54774" y="342121"/>
                  </a:lnTo>
                  <a:lnTo>
                    <a:pt x="56394" y="299461"/>
                  </a:lnTo>
                  <a:lnTo>
                    <a:pt x="58653" y="287378"/>
                  </a:lnTo>
                  <a:lnTo>
                    <a:pt x="70521" y="267714"/>
                  </a:lnTo>
                  <a:lnTo>
                    <a:pt x="78599" y="259194"/>
                  </a:lnTo>
                  <a:lnTo>
                    <a:pt x="100054" y="249729"/>
                  </a:lnTo>
                  <a:lnTo>
                    <a:pt x="112326" y="247204"/>
                  </a:lnTo>
                  <a:lnTo>
                    <a:pt x="122847" y="247861"/>
                  </a:lnTo>
                  <a:lnTo>
                    <a:pt x="150003" y="259964"/>
                  </a:lnTo>
                  <a:lnTo>
                    <a:pt x="178586" y="279538"/>
                  </a:lnTo>
                  <a:lnTo>
                    <a:pt x="201223" y="307044"/>
                  </a:lnTo>
                  <a:lnTo>
                    <a:pt x="223839" y="363785"/>
                  </a:lnTo>
                  <a:lnTo>
                    <a:pt x="236155" y="409681"/>
                  </a:lnTo>
                  <a:lnTo>
                    <a:pt x="234419" y="431255"/>
                  </a:lnTo>
                  <a:lnTo>
                    <a:pt x="233488" y="433733"/>
                  </a:lnTo>
                  <a:lnTo>
                    <a:pt x="232454" y="424007"/>
                  </a:lnTo>
                  <a:lnTo>
                    <a:pt x="237461" y="392224"/>
                  </a:lnTo>
                  <a:lnTo>
                    <a:pt x="249427" y="372804"/>
                  </a:lnTo>
                  <a:lnTo>
                    <a:pt x="307215" y="319617"/>
                  </a:lnTo>
                  <a:lnTo>
                    <a:pt x="363074" y="286338"/>
                  </a:lnTo>
                  <a:lnTo>
                    <a:pt x="367221" y="278629"/>
                  </a:lnTo>
                  <a:lnTo>
                    <a:pt x="368710" y="260706"/>
                  </a:lnTo>
                  <a:lnTo>
                    <a:pt x="362353" y="244161"/>
                  </a:lnTo>
                  <a:lnTo>
                    <a:pt x="357382" y="236474"/>
                  </a:lnTo>
                  <a:lnTo>
                    <a:pt x="342500" y="224812"/>
                  </a:lnTo>
                  <a:lnTo>
                    <a:pt x="333618" y="220065"/>
                  </a:lnTo>
                  <a:lnTo>
                    <a:pt x="314391" y="217910"/>
                  </a:lnTo>
                  <a:lnTo>
                    <a:pt x="295317" y="222021"/>
                  </a:lnTo>
                  <a:lnTo>
                    <a:pt x="264008" y="243724"/>
                  </a:lnTo>
                  <a:lnTo>
                    <a:pt x="250698" y="258061"/>
                  </a:lnTo>
                  <a:lnTo>
                    <a:pt x="232621" y="298980"/>
                  </a:lnTo>
                  <a:lnTo>
                    <a:pt x="228781" y="311624"/>
                  </a:lnTo>
                  <a:lnTo>
                    <a:pt x="230752" y="335032"/>
                  </a:lnTo>
                  <a:lnTo>
                    <a:pt x="251081" y="378655"/>
                  </a:lnTo>
                  <a:lnTo>
                    <a:pt x="276385" y="404913"/>
                  </a:lnTo>
                  <a:lnTo>
                    <a:pt x="284862" y="409152"/>
                  </a:lnTo>
                  <a:lnTo>
                    <a:pt x="315855" y="410612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5885430" y="1347647"/>
              <a:ext cx="105286" cy="180715"/>
            </a:xfrm>
            <a:custGeom>
              <a:avLst/>
              <a:gdLst/>
              <a:ahLst/>
              <a:cxnLst/>
              <a:rect l="0" t="0" r="0" b="0"/>
              <a:pathLst>
                <a:path w="105286" h="180715">
                  <a:moveTo>
                    <a:pt x="0" y="94757"/>
                  </a:moveTo>
                  <a:lnTo>
                    <a:pt x="17958" y="155867"/>
                  </a:lnTo>
                  <a:lnTo>
                    <a:pt x="25859" y="180714"/>
                  </a:lnTo>
                  <a:lnTo>
                    <a:pt x="9988" y="125314"/>
                  </a:lnTo>
                  <a:lnTo>
                    <a:pt x="5609" y="104828"/>
                  </a:lnTo>
                  <a:lnTo>
                    <a:pt x="12330" y="63081"/>
                  </a:lnTo>
                  <a:lnTo>
                    <a:pt x="19518" y="43244"/>
                  </a:lnTo>
                  <a:lnTo>
                    <a:pt x="30512" y="26629"/>
                  </a:lnTo>
                  <a:lnTo>
                    <a:pt x="46316" y="14565"/>
                  </a:lnTo>
                  <a:lnTo>
                    <a:pt x="65038" y="6473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6426346" y="1210777"/>
              <a:ext cx="27624" cy="357970"/>
            </a:xfrm>
            <a:custGeom>
              <a:avLst/>
              <a:gdLst/>
              <a:ahLst/>
              <a:cxnLst/>
              <a:rect l="0" t="0" r="0" b="0"/>
              <a:pathLst>
                <a:path w="27624" h="357970">
                  <a:moveTo>
                    <a:pt x="17095" y="0"/>
                  </a:moveTo>
                  <a:lnTo>
                    <a:pt x="306" y="56214"/>
                  </a:lnTo>
                  <a:lnTo>
                    <a:pt x="0" y="117905"/>
                  </a:lnTo>
                  <a:lnTo>
                    <a:pt x="4621" y="172195"/>
                  </a:lnTo>
                  <a:lnTo>
                    <a:pt x="9109" y="223376"/>
                  </a:lnTo>
                  <a:lnTo>
                    <a:pt x="15517" y="277700"/>
                  </a:lnTo>
                  <a:lnTo>
                    <a:pt x="25220" y="338141"/>
                  </a:lnTo>
                  <a:lnTo>
                    <a:pt x="27623" y="357969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6253927" y="1347647"/>
              <a:ext cx="284271" cy="31587"/>
            </a:xfrm>
            <a:custGeom>
              <a:avLst/>
              <a:gdLst/>
              <a:ahLst/>
              <a:cxnLst/>
              <a:rect l="0" t="0" r="0" b="0"/>
              <a:pathLst>
                <a:path w="284271" h="31587">
                  <a:moveTo>
                    <a:pt x="284270" y="0"/>
                  </a:moveTo>
                  <a:lnTo>
                    <a:pt x="235339" y="0"/>
                  </a:lnTo>
                  <a:lnTo>
                    <a:pt x="187494" y="3120"/>
                  </a:lnTo>
                  <a:lnTo>
                    <a:pt x="133153" y="11453"/>
                  </a:lnTo>
                  <a:lnTo>
                    <a:pt x="78838" y="18211"/>
                  </a:lnTo>
                  <a:lnTo>
                    <a:pt x="16101" y="27918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6525155" y="1447343"/>
              <a:ext cx="134543" cy="127883"/>
            </a:xfrm>
            <a:custGeom>
              <a:avLst/>
              <a:gdLst/>
              <a:ahLst/>
              <a:cxnLst/>
              <a:rect l="0" t="0" r="0" b="0"/>
              <a:pathLst>
                <a:path w="134543" h="127883">
                  <a:moveTo>
                    <a:pt x="97270" y="5589"/>
                  </a:moveTo>
                  <a:lnTo>
                    <a:pt x="80502" y="0"/>
                  </a:lnTo>
                  <a:lnTo>
                    <a:pt x="62911" y="375"/>
                  </a:lnTo>
                  <a:lnTo>
                    <a:pt x="43395" y="5612"/>
                  </a:lnTo>
                  <a:lnTo>
                    <a:pt x="23022" y="15738"/>
                  </a:lnTo>
                  <a:lnTo>
                    <a:pt x="8508" y="31157"/>
                  </a:lnTo>
                  <a:lnTo>
                    <a:pt x="3001" y="40182"/>
                  </a:lnTo>
                  <a:lnTo>
                    <a:pt x="0" y="59568"/>
                  </a:lnTo>
                  <a:lnTo>
                    <a:pt x="838" y="69651"/>
                  </a:lnTo>
                  <a:lnTo>
                    <a:pt x="8008" y="87094"/>
                  </a:lnTo>
                  <a:lnTo>
                    <a:pt x="31675" y="117355"/>
                  </a:lnTo>
                  <a:lnTo>
                    <a:pt x="51349" y="125453"/>
                  </a:lnTo>
                  <a:lnTo>
                    <a:pt x="74521" y="127882"/>
                  </a:lnTo>
                  <a:lnTo>
                    <a:pt x="96517" y="125062"/>
                  </a:lnTo>
                  <a:lnTo>
                    <a:pt x="114873" y="116790"/>
                  </a:lnTo>
                  <a:lnTo>
                    <a:pt x="123043" y="111309"/>
                  </a:lnTo>
                  <a:lnTo>
                    <a:pt x="128490" y="102975"/>
                  </a:lnTo>
                  <a:lnTo>
                    <a:pt x="134542" y="81237"/>
                  </a:lnTo>
                  <a:lnTo>
                    <a:pt x="132360" y="42691"/>
                  </a:lnTo>
                  <a:lnTo>
                    <a:pt x="124174" y="24809"/>
                  </a:lnTo>
                  <a:lnTo>
                    <a:pt x="107798" y="5589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6770016" y="1252891"/>
              <a:ext cx="31394" cy="326384"/>
            </a:xfrm>
            <a:custGeom>
              <a:avLst/>
              <a:gdLst/>
              <a:ahLst/>
              <a:cxnLst/>
              <a:rect l="0" t="0" r="0" b="0"/>
              <a:pathLst>
                <a:path w="31394" h="326384">
                  <a:moveTo>
                    <a:pt x="10336" y="0"/>
                  </a:moveTo>
                  <a:lnTo>
                    <a:pt x="2003" y="48931"/>
                  </a:lnTo>
                  <a:lnTo>
                    <a:pt x="458" y="96776"/>
                  </a:lnTo>
                  <a:lnTo>
                    <a:pt x="0" y="147997"/>
                  </a:lnTo>
                  <a:lnTo>
                    <a:pt x="2985" y="197099"/>
                  </a:lnTo>
                  <a:lnTo>
                    <a:pt x="14473" y="255612"/>
                  </a:lnTo>
                  <a:lnTo>
                    <a:pt x="28356" y="308615"/>
                  </a:lnTo>
                  <a:lnTo>
                    <a:pt x="31393" y="326383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6622425" y="1368704"/>
              <a:ext cx="252685" cy="10530"/>
            </a:xfrm>
            <a:custGeom>
              <a:avLst/>
              <a:gdLst/>
              <a:ahLst/>
              <a:cxnLst/>
              <a:rect l="0" t="0" r="0" b="0"/>
              <a:pathLst>
                <a:path w="252685" h="10530">
                  <a:moveTo>
                    <a:pt x="252684" y="0"/>
                  </a:moveTo>
                  <a:lnTo>
                    <a:pt x="195419" y="0"/>
                  </a:lnTo>
                  <a:lnTo>
                    <a:pt x="142910" y="3120"/>
                  </a:lnTo>
                  <a:lnTo>
                    <a:pt x="89137" y="8334"/>
                  </a:lnTo>
                  <a:lnTo>
                    <a:pt x="29045" y="10095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6872006" y="1415480"/>
              <a:ext cx="192617" cy="135274"/>
            </a:xfrm>
            <a:custGeom>
              <a:avLst/>
              <a:gdLst/>
              <a:ahLst/>
              <a:cxnLst/>
              <a:rect l="0" t="0" r="0" b="0"/>
              <a:pathLst>
                <a:path w="192617" h="135274">
                  <a:moveTo>
                    <a:pt x="139973" y="58509"/>
                  </a:moveTo>
                  <a:lnTo>
                    <a:pt x="121993" y="27227"/>
                  </a:lnTo>
                  <a:lnTo>
                    <a:pt x="105076" y="11071"/>
                  </a:lnTo>
                  <a:lnTo>
                    <a:pt x="82740" y="2330"/>
                  </a:lnTo>
                  <a:lnTo>
                    <a:pt x="70232" y="0"/>
                  </a:lnTo>
                  <a:lnTo>
                    <a:pt x="50095" y="3649"/>
                  </a:lnTo>
                  <a:lnTo>
                    <a:pt x="25605" y="18858"/>
                  </a:lnTo>
                  <a:lnTo>
                    <a:pt x="18104" y="25056"/>
                  </a:lnTo>
                  <a:lnTo>
                    <a:pt x="6650" y="44421"/>
                  </a:lnTo>
                  <a:lnTo>
                    <a:pt x="0" y="67456"/>
                  </a:lnTo>
                  <a:lnTo>
                    <a:pt x="944" y="89392"/>
                  </a:lnTo>
                  <a:lnTo>
                    <a:pt x="8383" y="107720"/>
                  </a:lnTo>
                  <a:lnTo>
                    <a:pt x="13641" y="115883"/>
                  </a:lnTo>
                  <a:lnTo>
                    <a:pt x="28844" y="128072"/>
                  </a:lnTo>
                  <a:lnTo>
                    <a:pt x="37810" y="132961"/>
                  </a:lnTo>
                  <a:lnTo>
                    <a:pt x="57133" y="135273"/>
                  </a:lnTo>
                  <a:lnTo>
                    <a:pt x="67199" y="134251"/>
                  </a:lnTo>
                  <a:lnTo>
                    <a:pt x="84622" y="123758"/>
                  </a:lnTo>
                  <a:lnTo>
                    <a:pt x="98995" y="107396"/>
                  </a:lnTo>
                  <a:lnTo>
                    <a:pt x="109282" y="88425"/>
                  </a:lnTo>
                  <a:lnTo>
                    <a:pt x="114834" y="84302"/>
                  </a:lnTo>
                  <a:lnTo>
                    <a:pt x="120874" y="83894"/>
                  </a:lnTo>
                  <a:lnTo>
                    <a:pt x="127241" y="85961"/>
                  </a:lnTo>
                  <a:lnTo>
                    <a:pt x="140553" y="97616"/>
                  </a:lnTo>
                  <a:lnTo>
                    <a:pt x="155438" y="112155"/>
                  </a:lnTo>
                  <a:lnTo>
                    <a:pt x="192616" y="132209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7085679" y="1231834"/>
              <a:ext cx="21057" cy="326384"/>
            </a:xfrm>
            <a:custGeom>
              <a:avLst/>
              <a:gdLst/>
              <a:ahLst/>
              <a:cxnLst/>
              <a:rect l="0" t="0" r="0" b="0"/>
              <a:pathLst>
                <a:path w="21057" h="326384">
                  <a:moveTo>
                    <a:pt x="0" y="0"/>
                  </a:moveTo>
                  <a:lnTo>
                    <a:pt x="0" y="58617"/>
                  </a:lnTo>
                  <a:lnTo>
                    <a:pt x="1169" y="118856"/>
                  </a:lnTo>
                  <a:lnTo>
                    <a:pt x="11452" y="173216"/>
                  </a:lnTo>
                  <a:lnTo>
                    <a:pt x="19159" y="233997"/>
                  </a:lnTo>
                  <a:lnTo>
                    <a:pt x="20681" y="288723"/>
                  </a:lnTo>
                  <a:lnTo>
                    <a:pt x="21056" y="326383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7444082" y="1231834"/>
              <a:ext cx="234916" cy="346040"/>
            </a:xfrm>
            <a:custGeom>
              <a:avLst/>
              <a:gdLst/>
              <a:ahLst/>
              <a:cxnLst/>
              <a:rect l="0" t="0" r="0" b="0"/>
              <a:pathLst>
                <a:path w="234916" h="346040">
                  <a:moveTo>
                    <a:pt x="10094" y="0"/>
                  </a:moveTo>
                  <a:lnTo>
                    <a:pt x="1761" y="37478"/>
                  </a:lnTo>
                  <a:lnTo>
                    <a:pt x="0" y="100080"/>
                  </a:lnTo>
                  <a:lnTo>
                    <a:pt x="6887" y="159499"/>
                  </a:lnTo>
                  <a:lnTo>
                    <a:pt x="10314" y="217534"/>
                  </a:lnTo>
                  <a:lnTo>
                    <a:pt x="21359" y="277196"/>
                  </a:lnTo>
                  <a:lnTo>
                    <a:pt x="34806" y="339024"/>
                  </a:lnTo>
                  <a:lnTo>
                    <a:pt x="35927" y="345339"/>
                  </a:lnTo>
                  <a:lnTo>
                    <a:pt x="35505" y="346039"/>
                  </a:lnTo>
                  <a:lnTo>
                    <a:pt x="34054" y="342997"/>
                  </a:lnTo>
                  <a:lnTo>
                    <a:pt x="31533" y="288782"/>
                  </a:lnTo>
                  <a:lnTo>
                    <a:pt x="31226" y="229009"/>
                  </a:lnTo>
                  <a:lnTo>
                    <a:pt x="37424" y="206677"/>
                  </a:lnTo>
                  <a:lnTo>
                    <a:pt x="60466" y="173276"/>
                  </a:lnTo>
                  <a:lnTo>
                    <a:pt x="80055" y="164749"/>
                  </a:lnTo>
                  <a:lnTo>
                    <a:pt x="104359" y="162129"/>
                  </a:lnTo>
                  <a:lnTo>
                    <a:pt x="143179" y="168401"/>
                  </a:lnTo>
                  <a:lnTo>
                    <a:pt x="177428" y="185727"/>
                  </a:lnTo>
                  <a:lnTo>
                    <a:pt x="207464" y="212568"/>
                  </a:lnTo>
                  <a:lnTo>
                    <a:pt x="233426" y="263475"/>
                  </a:lnTo>
                  <a:lnTo>
                    <a:pt x="234915" y="287506"/>
                  </a:lnTo>
                  <a:lnTo>
                    <a:pt x="233674" y="300465"/>
                  </a:lnTo>
                  <a:lnTo>
                    <a:pt x="222937" y="321103"/>
                  </a:lnTo>
                  <a:lnTo>
                    <a:pt x="215160" y="329882"/>
                  </a:lnTo>
                  <a:lnTo>
                    <a:pt x="190921" y="339637"/>
                  </a:lnTo>
                  <a:lnTo>
                    <a:pt x="127701" y="345899"/>
                  </a:lnTo>
                  <a:lnTo>
                    <a:pt x="73265" y="336912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7738446" y="1431875"/>
              <a:ext cx="10529" cy="115815"/>
            </a:xfrm>
            <a:custGeom>
              <a:avLst/>
              <a:gdLst/>
              <a:ahLst/>
              <a:cxnLst/>
              <a:rect l="0" t="0" r="0" b="0"/>
              <a:pathLst>
                <a:path w="10529" h="115815">
                  <a:moveTo>
                    <a:pt x="10528" y="0"/>
                  </a:moveTo>
                  <a:lnTo>
                    <a:pt x="2195" y="37478"/>
                  </a:lnTo>
                  <a:lnTo>
                    <a:pt x="289" y="97872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7738446" y="129500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7875316" y="1210777"/>
              <a:ext cx="42115" cy="336913"/>
            </a:xfrm>
            <a:custGeom>
              <a:avLst/>
              <a:gdLst/>
              <a:ahLst/>
              <a:cxnLst/>
              <a:rect l="0" t="0" r="0" b="0"/>
              <a:pathLst>
                <a:path w="42115" h="336913">
                  <a:moveTo>
                    <a:pt x="0" y="0"/>
                  </a:moveTo>
                  <a:lnTo>
                    <a:pt x="0" y="48930"/>
                  </a:lnTo>
                  <a:lnTo>
                    <a:pt x="0" y="96776"/>
                  </a:lnTo>
                  <a:lnTo>
                    <a:pt x="5589" y="154167"/>
                  </a:lnTo>
                  <a:lnTo>
                    <a:pt x="16788" y="207704"/>
                  </a:lnTo>
                  <a:lnTo>
                    <a:pt x="23333" y="260220"/>
                  </a:lnTo>
                  <a:lnTo>
                    <a:pt x="39194" y="319881"/>
                  </a:lnTo>
                  <a:lnTo>
                    <a:pt x="42114" y="336912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8003853" y="1231834"/>
              <a:ext cx="29391" cy="305327"/>
            </a:xfrm>
            <a:custGeom>
              <a:avLst/>
              <a:gdLst/>
              <a:ahLst/>
              <a:cxnLst/>
              <a:rect l="0" t="0" r="0" b="0"/>
              <a:pathLst>
                <a:path w="29391" h="305327">
                  <a:moveTo>
                    <a:pt x="8333" y="0"/>
                  </a:moveTo>
                  <a:lnTo>
                    <a:pt x="0" y="57264"/>
                  </a:lnTo>
                  <a:lnTo>
                    <a:pt x="1575" y="100415"/>
                  </a:lnTo>
                  <a:lnTo>
                    <a:pt x="6999" y="157615"/>
                  </a:lnTo>
                  <a:lnTo>
                    <a:pt x="7938" y="208008"/>
                  </a:lnTo>
                  <a:lnTo>
                    <a:pt x="16661" y="260626"/>
                  </a:lnTo>
                  <a:lnTo>
                    <a:pt x="29390" y="305326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9" name="Group 78"/>
          <p:cNvGrpSpPr/>
          <p:nvPr/>
        </p:nvGrpSpPr>
        <p:grpSpPr>
          <a:xfrm>
            <a:off x="8772433" y="1000207"/>
            <a:ext cx="1134884" cy="529370"/>
            <a:chOff x="8772433" y="1000207"/>
            <a:chExt cx="1134884" cy="529370"/>
          </a:xfrm>
        </p:grpSpPr>
        <p:sp>
          <p:nvSpPr>
            <p:cNvPr id="74" name="Freeform 73"/>
            <p:cNvSpPr/>
            <p:nvPr/>
          </p:nvSpPr>
          <p:spPr>
            <a:xfrm>
              <a:off x="8772433" y="1137077"/>
              <a:ext cx="438990" cy="392500"/>
            </a:xfrm>
            <a:custGeom>
              <a:avLst/>
              <a:gdLst/>
              <a:ahLst/>
              <a:cxnLst/>
              <a:rect l="0" t="0" r="0" b="0"/>
              <a:pathLst>
                <a:path w="438990" h="392500">
                  <a:moveTo>
                    <a:pt x="8334" y="0"/>
                  </a:moveTo>
                  <a:lnTo>
                    <a:pt x="0" y="48931"/>
                  </a:lnTo>
                  <a:lnTo>
                    <a:pt x="1575" y="96777"/>
                  </a:lnTo>
                  <a:lnTo>
                    <a:pt x="9451" y="147998"/>
                  </a:lnTo>
                  <a:lnTo>
                    <a:pt x="19193" y="197100"/>
                  </a:lnTo>
                  <a:lnTo>
                    <a:pt x="32966" y="250023"/>
                  </a:lnTo>
                  <a:lnTo>
                    <a:pt x="61909" y="304976"/>
                  </a:lnTo>
                  <a:lnTo>
                    <a:pt x="89236" y="341782"/>
                  </a:lnTo>
                  <a:lnTo>
                    <a:pt x="109411" y="350775"/>
                  </a:lnTo>
                  <a:lnTo>
                    <a:pt x="121342" y="353173"/>
                  </a:lnTo>
                  <a:lnTo>
                    <a:pt x="143958" y="349599"/>
                  </a:lnTo>
                  <a:lnTo>
                    <a:pt x="164537" y="339041"/>
                  </a:lnTo>
                  <a:lnTo>
                    <a:pt x="181483" y="322651"/>
                  </a:lnTo>
                  <a:lnTo>
                    <a:pt x="198587" y="293692"/>
                  </a:lnTo>
                  <a:lnTo>
                    <a:pt x="203019" y="290551"/>
                  </a:lnTo>
                  <a:lnTo>
                    <a:pt x="207145" y="291967"/>
                  </a:lnTo>
                  <a:lnTo>
                    <a:pt x="214847" y="302899"/>
                  </a:lnTo>
                  <a:lnTo>
                    <a:pt x="244808" y="357510"/>
                  </a:lnTo>
                  <a:lnTo>
                    <a:pt x="258103" y="373753"/>
                  </a:lnTo>
                  <a:lnTo>
                    <a:pt x="278050" y="385651"/>
                  </a:lnTo>
                  <a:lnTo>
                    <a:pt x="301343" y="392499"/>
                  </a:lnTo>
                  <a:lnTo>
                    <a:pt x="323394" y="391643"/>
                  </a:lnTo>
                  <a:lnTo>
                    <a:pt x="355539" y="378995"/>
                  </a:lnTo>
                  <a:lnTo>
                    <a:pt x="381701" y="354840"/>
                  </a:lnTo>
                  <a:lnTo>
                    <a:pt x="410332" y="299596"/>
                  </a:lnTo>
                  <a:lnTo>
                    <a:pt x="428465" y="239291"/>
                  </a:lnTo>
                  <a:lnTo>
                    <a:pt x="436583" y="188664"/>
                  </a:lnTo>
                  <a:lnTo>
                    <a:pt x="438989" y="139739"/>
                  </a:lnTo>
                  <a:lnTo>
                    <a:pt x="437212" y="111239"/>
                  </a:lnTo>
                  <a:lnTo>
                    <a:pt x="416223" y="53427"/>
                  </a:lnTo>
                  <a:lnTo>
                    <a:pt x="408417" y="31586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9286134" y="1116020"/>
              <a:ext cx="189514" cy="368499"/>
            </a:xfrm>
            <a:custGeom>
              <a:avLst/>
              <a:gdLst/>
              <a:ahLst/>
              <a:cxnLst/>
              <a:rect l="0" t="0" r="0" b="0"/>
              <a:pathLst>
                <a:path w="189514" h="368499">
                  <a:moveTo>
                    <a:pt x="0" y="0"/>
                  </a:moveTo>
                  <a:lnTo>
                    <a:pt x="5589" y="62093"/>
                  </a:lnTo>
                  <a:lnTo>
                    <a:pt x="14655" y="111205"/>
                  </a:lnTo>
                  <a:lnTo>
                    <a:pt x="24749" y="164621"/>
                  </a:lnTo>
                  <a:lnTo>
                    <a:pt x="35150" y="223082"/>
                  </a:lnTo>
                  <a:lnTo>
                    <a:pt x="40051" y="273679"/>
                  </a:lnTo>
                  <a:lnTo>
                    <a:pt x="48942" y="332697"/>
                  </a:lnTo>
                  <a:lnTo>
                    <a:pt x="51547" y="365949"/>
                  </a:lnTo>
                  <a:lnTo>
                    <a:pt x="52155" y="358786"/>
                  </a:lnTo>
                  <a:lnTo>
                    <a:pt x="43536" y="298885"/>
                  </a:lnTo>
                  <a:lnTo>
                    <a:pt x="50801" y="239020"/>
                  </a:lnTo>
                  <a:lnTo>
                    <a:pt x="56894" y="213856"/>
                  </a:lnTo>
                  <a:lnTo>
                    <a:pt x="62496" y="204572"/>
                  </a:lnTo>
                  <a:lnTo>
                    <a:pt x="78079" y="191137"/>
                  </a:lnTo>
                  <a:lnTo>
                    <a:pt x="87148" y="189426"/>
                  </a:lnTo>
                  <a:lnTo>
                    <a:pt x="106584" y="193764"/>
                  </a:lnTo>
                  <a:lnTo>
                    <a:pt x="131667" y="209360"/>
                  </a:lnTo>
                  <a:lnTo>
                    <a:pt x="143526" y="225240"/>
                  </a:lnTo>
                  <a:lnTo>
                    <a:pt x="176450" y="284633"/>
                  </a:lnTo>
                  <a:lnTo>
                    <a:pt x="183708" y="306658"/>
                  </a:lnTo>
                  <a:lnTo>
                    <a:pt x="189513" y="368498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9497996" y="1309522"/>
              <a:ext cx="240865" cy="190096"/>
            </a:xfrm>
            <a:custGeom>
              <a:avLst/>
              <a:gdLst/>
              <a:ahLst/>
              <a:cxnLst/>
              <a:rect l="0" t="0" r="0" b="0"/>
              <a:pathLst>
                <a:path w="240865" h="190096">
                  <a:moveTo>
                    <a:pt x="146108" y="48654"/>
                  </a:moveTo>
                  <a:lnTo>
                    <a:pt x="136532" y="24607"/>
                  </a:lnTo>
                  <a:lnTo>
                    <a:pt x="125864" y="10280"/>
                  </a:lnTo>
                  <a:lnTo>
                    <a:pt x="107085" y="2353"/>
                  </a:lnTo>
                  <a:lnTo>
                    <a:pt x="84310" y="0"/>
                  </a:lnTo>
                  <a:lnTo>
                    <a:pt x="62490" y="2853"/>
                  </a:lnTo>
                  <a:lnTo>
                    <a:pt x="44213" y="14260"/>
                  </a:lnTo>
                  <a:lnTo>
                    <a:pt x="13416" y="44590"/>
                  </a:lnTo>
                  <a:lnTo>
                    <a:pt x="5245" y="65175"/>
                  </a:lnTo>
                  <a:lnTo>
                    <a:pt x="0" y="116518"/>
                  </a:lnTo>
                  <a:lnTo>
                    <a:pt x="5521" y="137697"/>
                  </a:lnTo>
                  <a:lnTo>
                    <a:pt x="22541" y="175947"/>
                  </a:lnTo>
                  <a:lnTo>
                    <a:pt x="29805" y="182649"/>
                  </a:lnTo>
                  <a:lnTo>
                    <a:pt x="50354" y="190095"/>
                  </a:lnTo>
                  <a:lnTo>
                    <a:pt x="71965" y="187166"/>
                  </a:lnTo>
                  <a:lnTo>
                    <a:pt x="100742" y="172363"/>
                  </a:lnTo>
                  <a:lnTo>
                    <a:pt x="124087" y="150039"/>
                  </a:lnTo>
                  <a:lnTo>
                    <a:pt x="137491" y="128809"/>
                  </a:lnTo>
                  <a:lnTo>
                    <a:pt x="152507" y="70639"/>
                  </a:lnTo>
                  <a:lnTo>
                    <a:pt x="153631" y="50236"/>
                  </a:lnTo>
                  <a:lnTo>
                    <a:pt x="152293" y="49709"/>
                  </a:lnTo>
                  <a:lnTo>
                    <a:pt x="150231" y="52867"/>
                  </a:lnTo>
                  <a:lnTo>
                    <a:pt x="151060" y="65734"/>
                  </a:lnTo>
                  <a:lnTo>
                    <a:pt x="161123" y="102590"/>
                  </a:lnTo>
                  <a:lnTo>
                    <a:pt x="176553" y="127676"/>
                  </a:lnTo>
                  <a:lnTo>
                    <a:pt x="195943" y="149926"/>
                  </a:lnTo>
                  <a:lnTo>
                    <a:pt x="240864" y="174996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9770446" y="1000207"/>
              <a:ext cx="52643" cy="473783"/>
            </a:xfrm>
            <a:custGeom>
              <a:avLst/>
              <a:gdLst/>
              <a:ahLst/>
              <a:cxnLst/>
              <a:rect l="0" t="0" r="0" b="0"/>
              <a:pathLst>
                <a:path w="52643" h="473783">
                  <a:moveTo>
                    <a:pt x="0" y="0"/>
                  </a:moveTo>
                  <a:lnTo>
                    <a:pt x="0" y="51602"/>
                  </a:lnTo>
                  <a:lnTo>
                    <a:pt x="0" y="112646"/>
                  </a:lnTo>
                  <a:lnTo>
                    <a:pt x="0" y="163098"/>
                  </a:lnTo>
                  <a:lnTo>
                    <a:pt x="0" y="213402"/>
                  </a:lnTo>
                  <a:lnTo>
                    <a:pt x="3119" y="272914"/>
                  </a:lnTo>
                  <a:lnTo>
                    <a:pt x="9064" y="329729"/>
                  </a:lnTo>
                  <a:lnTo>
                    <a:pt x="18644" y="387182"/>
                  </a:lnTo>
                  <a:lnTo>
                    <a:pt x="29570" y="433045"/>
                  </a:lnTo>
                  <a:lnTo>
                    <a:pt x="52642" y="473782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9675689" y="1182967"/>
              <a:ext cx="231628" cy="6754"/>
            </a:xfrm>
            <a:custGeom>
              <a:avLst/>
              <a:gdLst/>
              <a:ahLst/>
              <a:cxnLst/>
              <a:rect l="0" t="0" r="0" b="0"/>
              <a:pathLst>
                <a:path w="231628" h="6754">
                  <a:moveTo>
                    <a:pt x="231627" y="6753"/>
                  </a:moveTo>
                  <a:lnTo>
                    <a:pt x="195665" y="687"/>
                  </a:lnTo>
                  <a:lnTo>
                    <a:pt x="141813" y="3266"/>
                  </a:lnTo>
                  <a:lnTo>
                    <a:pt x="79193" y="0"/>
                  </a:lnTo>
                  <a:lnTo>
                    <a:pt x="27341" y="5072"/>
                  </a:lnTo>
                  <a:lnTo>
                    <a:pt x="0" y="6753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0" name="Freeform 79"/>
          <p:cNvSpPr/>
          <p:nvPr/>
        </p:nvSpPr>
        <p:spPr>
          <a:xfrm>
            <a:off x="8159585" y="1495046"/>
            <a:ext cx="42116" cy="21058"/>
          </a:xfrm>
          <a:custGeom>
            <a:avLst/>
            <a:gdLst/>
            <a:ahLst/>
            <a:cxnLst/>
            <a:rect l="0" t="0" r="0" b="0"/>
            <a:pathLst>
              <a:path w="42116" h="21058">
                <a:moveTo>
                  <a:pt x="42115" y="21057"/>
                </a:moveTo>
                <a:lnTo>
                  <a:pt x="30936" y="9879"/>
                </a:lnTo>
                <a:lnTo>
                  <a:pt x="19209" y="4391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7B7BC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0" name="Group 99"/>
          <p:cNvGrpSpPr/>
          <p:nvPr/>
        </p:nvGrpSpPr>
        <p:grpSpPr>
          <a:xfrm>
            <a:off x="452725" y="1863544"/>
            <a:ext cx="4999129" cy="511583"/>
            <a:chOff x="452725" y="1863544"/>
            <a:chExt cx="4999129" cy="511583"/>
          </a:xfrm>
        </p:grpSpPr>
        <p:sp>
          <p:nvSpPr>
            <p:cNvPr id="81" name="Freeform 80"/>
            <p:cNvSpPr/>
            <p:nvPr/>
          </p:nvSpPr>
          <p:spPr>
            <a:xfrm>
              <a:off x="452725" y="2095171"/>
              <a:ext cx="416944" cy="279956"/>
            </a:xfrm>
            <a:custGeom>
              <a:avLst/>
              <a:gdLst/>
              <a:ahLst/>
              <a:cxnLst/>
              <a:rect l="0" t="0" r="0" b="0"/>
              <a:pathLst>
                <a:path w="416944" h="279956">
                  <a:moveTo>
                    <a:pt x="0" y="21056"/>
                  </a:moveTo>
                  <a:lnTo>
                    <a:pt x="0" y="69987"/>
                  </a:lnTo>
                  <a:lnTo>
                    <a:pt x="5589" y="129118"/>
                  </a:lnTo>
                  <a:lnTo>
                    <a:pt x="17958" y="184688"/>
                  </a:lnTo>
                  <a:lnTo>
                    <a:pt x="24749" y="208425"/>
                  </a:lnTo>
                  <a:lnTo>
                    <a:pt x="37906" y="227554"/>
                  </a:lnTo>
                  <a:lnTo>
                    <a:pt x="55451" y="242685"/>
                  </a:lnTo>
                  <a:lnTo>
                    <a:pt x="74948" y="253309"/>
                  </a:lnTo>
                  <a:lnTo>
                    <a:pt x="98431" y="255691"/>
                  </a:lnTo>
                  <a:lnTo>
                    <a:pt x="122126" y="251681"/>
                  </a:lnTo>
                  <a:lnTo>
                    <a:pt x="169518" y="223551"/>
                  </a:lnTo>
                  <a:lnTo>
                    <a:pt x="183746" y="206980"/>
                  </a:lnTo>
                  <a:lnTo>
                    <a:pt x="189178" y="197648"/>
                  </a:lnTo>
                  <a:lnTo>
                    <a:pt x="192093" y="177921"/>
                  </a:lnTo>
                  <a:lnTo>
                    <a:pt x="191233" y="167747"/>
                  </a:lnTo>
                  <a:lnTo>
                    <a:pt x="191830" y="164474"/>
                  </a:lnTo>
                  <a:lnTo>
                    <a:pt x="193397" y="165801"/>
                  </a:lnTo>
                  <a:lnTo>
                    <a:pt x="219896" y="222175"/>
                  </a:lnTo>
                  <a:lnTo>
                    <a:pt x="247290" y="255019"/>
                  </a:lnTo>
                  <a:lnTo>
                    <a:pt x="265495" y="269709"/>
                  </a:lnTo>
                  <a:lnTo>
                    <a:pt x="288403" y="277798"/>
                  </a:lnTo>
                  <a:lnTo>
                    <a:pt x="301063" y="279955"/>
                  </a:lnTo>
                  <a:lnTo>
                    <a:pt x="327608" y="276112"/>
                  </a:lnTo>
                  <a:lnTo>
                    <a:pt x="352664" y="265436"/>
                  </a:lnTo>
                  <a:lnTo>
                    <a:pt x="379924" y="239695"/>
                  </a:lnTo>
                  <a:lnTo>
                    <a:pt x="401649" y="207501"/>
                  </a:lnTo>
                  <a:lnTo>
                    <a:pt x="416943" y="148525"/>
                  </a:lnTo>
                  <a:lnTo>
                    <a:pt x="416777" y="105619"/>
                  </a:lnTo>
                  <a:lnTo>
                    <a:pt x="411012" y="78527"/>
                  </a:lnTo>
                  <a:lnTo>
                    <a:pt x="387253" y="21692"/>
                  </a:lnTo>
                  <a:lnTo>
                    <a:pt x="379026" y="0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976339" y="2131088"/>
              <a:ext cx="255496" cy="209406"/>
            </a:xfrm>
            <a:custGeom>
              <a:avLst/>
              <a:gdLst/>
              <a:ahLst/>
              <a:cxnLst/>
              <a:rect l="0" t="0" r="0" b="0"/>
              <a:pathLst>
                <a:path w="255496" h="209406">
                  <a:moveTo>
                    <a:pt x="160738" y="111482"/>
                  </a:moveTo>
                  <a:lnTo>
                    <a:pt x="157619" y="68790"/>
                  </a:lnTo>
                  <a:lnTo>
                    <a:pt x="151163" y="49224"/>
                  </a:lnTo>
                  <a:lnTo>
                    <a:pt x="140495" y="32728"/>
                  </a:lnTo>
                  <a:lnTo>
                    <a:pt x="115746" y="10289"/>
                  </a:lnTo>
                  <a:lnTo>
                    <a:pt x="93168" y="2166"/>
                  </a:lnTo>
                  <a:lnTo>
                    <a:pt x="80597" y="0"/>
                  </a:lnTo>
                  <a:lnTo>
                    <a:pt x="57270" y="3833"/>
                  </a:lnTo>
                  <a:lnTo>
                    <a:pt x="27525" y="19144"/>
                  </a:lnTo>
                  <a:lnTo>
                    <a:pt x="19287" y="25357"/>
                  </a:lnTo>
                  <a:lnTo>
                    <a:pt x="7014" y="44738"/>
                  </a:lnTo>
                  <a:lnTo>
                    <a:pt x="0" y="67780"/>
                  </a:lnTo>
                  <a:lnTo>
                    <a:pt x="1909" y="117407"/>
                  </a:lnTo>
                  <a:lnTo>
                    <a:pt x="4750" y="145701"/>
                  </a:lnTo>
                  <a:lnTo>
                    <a:pt x="19503" y="174783"/>
                  </a:lnTo>
                  <a:lnTo>
                    <a:pt x="32066" y="190698"/>
                  </a:lnTo>
                  <a:lnTo>
                    <a:pt x="57883" y="207223"/>
                  </a:lnTo>
                  <a:lnTo>
                    <a:pt x="80710" y="209405"/>
                  </a:lnTo>
                  <a:lnTo>
                    <a:pt x="105283" y="205306"/>
                  </a:lnTo>
                  <a:lnTo>
                    <a:pt x="127902" y="195685"/>
                  </a:lnTo>
                  <a:lnTo>
                    <a:pt x="154779" y="171526"/>
                  </a:lnTo>
                  <a:lnTo>
                    <a:pt x="163939" y="149086"/>
                  </a:lnTo>
                  <a:lnTo>
                    <a:pt x="169819" y="96553"/>
                  </a:lnTo>
                  <a:lnTo>
                    <a:pt x="169132" y="91001"/>
                  </a:lnTo>
                  <a:lnTo>
                    <a:pt x="167504" y="90809"/>
                  </a:lnTo>
                  <a:lnTo>
                    <a:pt x="165249" y="94190"/>
                  </a:lnTo>
                  <a:lnTo>
                    <a:pt x="166085" y="99954"/>
                  </a:lnTo>
                  <a:lnTo>
                    <a:pt x="184853" y="144322"/>
                  </a:lnTo>
                  <a:lnTo>
                    <a:pt x="198362" y="158442"/>
                  </a:lnTo>
                  <a:lnTo>
                    <a:pt x="216064" y="167448"/>
                  </a:lnTo>
                  <a:lnTo>
                    <a:pt x="255495" y="174653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1283853" y="2095690"/>
              <a:ext cx="223318" cy="197714"/>
            </a:xfrm>
            <a:custGeom>
              <a:avLst/>
              <a:gdLst/>
              <a:ahLst/>
              <a:cxnLst/>
              <a:rect l="0" t="0" r="0" b="0"/>
              <a:pathLst>
                <a:path w="223318" h="197714">
                  <a:moveTo>
                    <a:pt x="137494" y="20537"/>
                  </a:moveTo>
                  <a:lnTo>
                    <a:pt x="126315" y="3770"/>
                  </a:lnTo>
                  <a:lnTo>
                    <a:pt x="117173" y="0"/>
                  </a:lnTo>
                  <a:lnTo>
                    <a:pt x="78700" y="284"/>
                  </a:lnTo>
                  <a:lnTo>
                    <a:pt x="44034" y="8948"/>
                  </a:lnTo>
                  <a:lnTo>
                    <a:pt x="22257" y="19676"/>
                  </a:lnTo>
                  <a:lnTo>
                    <a:pt x="7118" y="35363"/>
                  </a:lnTo>
                  <a:lnTo>
                    <a:pt x="1444" y="44459"/>
                  </a:lnTo>
                  <a:lnTo>
                    <a:pt x="0" y="52863"/>
                  </a:lnTo>
                  <a:lnTo>
                    <a:pt x="1378" y="60805"/>
                  </a:lnTo>
                  <a:lnTo>
                    <a:pt x="4636" y="68440"/>
                  </a:lnTo>
                  <a:lnTo>
                    <a:pt x="17614" y="80042"/>
                  </a:lnTo>
                  <a:lnTo>
                    <a:pt x="36251" y="87928"/>
                  </a:lnTo>
                  <a:lnTo>
                    <a:pt x="86343" y="92991"/>
                  </a:lnTo>
                  <a:lnTo>
                    <a:pt x="141298" y="93991"/>
                  </a:lnTo>
                  <a:lnTo>
                    <a:pt x="177615" y="99753"/>
                  </a:lnTo>
                  <a:lnTo>
                    <a:pt x="205014" y="114459"/>
                  </a:lnTo>
                  <a:lnTo>
                    <a:pt x="217415" y="130131"/>
                  </a:lnTo>
                  <a:lnTo>
                    <a:pt x="222360" y="139223"/>
                  </a:lnTo>
                  <a:lnTo>
                    <a:pt x="223317" y="148794"/>
                  </a:lnTo>
                  <a:lnTo>
                    <a:pt x="218142" y="168787"/>
                  </a:lnTo>
                  <a:lnTo>
                    <a:pt x="204923" y="183132"/>
                  </a:lnTo>
                  <a:lnTo>
                    <a:pt x="196484" y="188596"/>
                  </a:lnTo>
                  <a:lnTo>
                    <a:pt x="162251" y="196285"/>
                  </a:lnTo>
                  <a:lnTo>
                    <a:pt x="102696" y="197713"/>
                  </a:lnTo>
                  <a:lnTo>
                    <a:pt x="57831" y="191062"/>
                  </a:lnTo>
                  <a:lnTo>
                    <a:pt x="32209" y="188993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1931654" y="1874072"/>
              <a:ext cx="363559" cy="423021"/>
            </a:xfrm>
            <a:custGeom>
              <a:avLst/>
              <a:gdLst/>
              <a:ahLst/>
              <a:cxnLst/>
              <a:rect l="0" t="0" r="0" b="0"/>
              <a:pathLst>
                <a:path w="363559" h="423021">
                  <a:moveTo>
                    <a:pt x="5589" y="0"/>
                  </a:moveTo>
                  <a:lnTo>
                    <a:pt x="0" y="16768"/>
                  </a:lnTo>
                  <a:lnTo>
                    <a:pt x="4441" y="64620"/>
                  </a:lnTo>
                  <a:lnTo>
                    <a:pt x="13308" y="115853"/>
                  </a:lnTo>
                  <a:lnTo>
                    <a:pt x="26784" y="175743"/>
                  </a:lnTo>
                  <a:lnTo>
                    <a:pt x="34096" y="230666"/>
                  </a:lnTo>
                  <a:lnTo>
                    <a:pt x="42155" y="290449"/>
                  </a:lnTo>
                  <a:lnTo>
                    <a:pt x="46607" y="351694"/>
                  </a:lnTo>
                  <a:lnTo>
                    <a:pt x="50606" y="406946"/>
                  </a:lnTo>
                  <a:lnTo>
                    <a:pt x="53673" y="423020"/>
                  </a:lnTo>
                  <a:lnTo>
                    <a:pt x="52853" y="422394"/>
                  </a:lnTo>
                  <a:lnTo>
                    <a:pt x="41145" y="385777"/>
                  </a:lnTo>
                  <a:lnTo>
                    <a:pt x="39521" y="348791"/>
                  </a:lnTo>
                  <a:lnTo>
                    <a:pt x="47098" y="309366"/>
                  </a:lnTo>
                  <a:lnTo>
                    <a:pt x="63642" y="276108"/>
                  </a:lnTo>
                  <a:lnTo>
                    <a:pt x="76623" y="258805"/>
                  </a:lnTo>
                  <a:lnTo>
                    <a:pt x="85701" y="254425"/>
                  </a:lnTo>
                  <a:lnTo>
                    <a:pt x="108265" y="252678"/>
                  </a:lnTo>
                  <a:lnTo>
                    <a:pt x="141686" y="263861"/>
                  </a:lnTo>
                  <a:lnTo>
                    <a:pt x="168227" y="281992"/>
                  </a:lnTo>
                  <a:lnTo>
                    <a:pt x="190908" y="313360"/>
                  </a:lnTo>
                  <a:lnTo>
                    <a:pt x="206857" y="346701"/>
                  </a:lnTo>
                  <a:lnTo>
                    <a:pt x="215491" y="388455"/>
                  </a:lnTo>
                  <a:lnTo>
                    <a:pt x="218054" y="386482"/>
                  </a:lnTo>
                  <a:lnTo>
                    <a:pt x="242361" y="346819"/>
                  </a:lnTo>
                  <a:lnTo>
                    <a:pt x="272244" y="316426"/>
                  </a:lnTo>
                  <a:lnTo>
                    <a:pt x="329155" y="273791"/>
                  </a:lnTo>
                  <a:lnTo>
                    <a:pt x="337113" y="266755"/>
                  </a:lnTo>
                  <a:lnTo>
                    <a:pt x="345956" y="246460"/>
                  </a:lnTo>
                  <a:lnTo>
                    <a:pt x="348313" y="234496"/>
                  </a:lnTo>
                  <a:lnTo>
                    <a:pt x="346376" y="225351"/>
                  </a:lnTo>
                  <a:lnTo>
                    <a:pt x="341575" y="218084"/>
                  </a:lnTo>
                  <a:lnTo>
                    <a:pt x="334864" y="212070"/>
                  </a:lnTo>
                  <a:lnTo>
                    <a:pt x="314930" y="205388"/>
                  </a:lnTo>
                  <a:lnTo>
                    <a:pt x="303064" y="203606"/>
                  </a:lnTo>
                  <a:lnTo>
                    <a:pt x="280520" y="207865"/>
                  </a:lnTo>
                  <a:lnTo>
                    <a:pt x="251216" y="223417"/>
                  </a:lnTo>
                  <a:lnTo>
                    <a:pt x="236419" y="237337"/>
                  </a:lnTo>
                  <a:lnTo>
                    <a:pt x="225943" y="255222"/>
                  </a:lnTo>
                  <a:lnTo>
                    <a:pt x="223627" y="274869"/>
                  </a:lnTo>
                  <a:lnTo>
                    <a:pt x="231672" y="316078"/>
                  </a:lnTo>
                  <a:lnTo>
                    <a:pt x="246752" y="341917"/>
                  </a:lnTo>
                  <a:lnTo>
                    <a:pt x="265631" y="353955"/>
                  </a:lnTo>
                  <a:lnTo>
                    <a:pt x="289619" y="362034"/>
                  </a:lnTo>
                  <a:lnTo>
                    <a:pt x="327092" y="365413"/>
                  </a:lnTo>
                  <a:lnTo>
                    <a:pt x="363558" y="357969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2375987" y="2042528"/>
              <a:ext cx="182439" cy="203660"/>
            </a:xfrm>
            <a:custGeom>
              <a:avLst/>
              <a:gdLst/>
              <a:ahLst/>
              <a:cxnLst/>
              <a:rect l="0" t="0" r="0" b="0"/>
              <a:pathLst>
                <a:path w="182439" h="203660">
                  <a:moveTo>
                    <a:pt x="3453" y="94757"/>
                  </a:moveTo>
                  <a:lnTo>
                    <a:pt x="21411" y="148632"/>
                  </a:lnTo>
                  <a:lnTo>
                    <a:pt x="44191" y="200204"/>
                  </a:lnTo>
                  <a:lnTo>
                    <a:pt x="46990" y="203659"/>
                  </a:lnTo>
                  <a:lnTo>
                    <a:pt x="47685" y="202453"/>
                  </a:lnTo>
                  <a:lnTo>
                    <a:pt x="46979" y="198140"/>
                  </a:lnTo>
                  <a:lnTo>
                    <a:pt x="18138" y="136143"/>
                  </a:lnTo>
                  <a:lnTo>
                    <a:pt x="29" y="84132"/>
                  </a:lnTo>
                  <a:lnTo>
                    <a:pt x="0" y="74805"/>
                  </a:lnTo>
                  <a:lnTo>
                    <a:pt x="6208" y="58203"/>
                  </a:lnTo>
                  <a:lnTo>
                    <a:pt x="23005" y="46145"/>
                  </a:lnTo>
                  <a:lnTo>
                    <a:pt x="78124" y="25097"/>
                  </a:lnTo>
                  <a:lnTo>
                    <a:pt x="138834" y="7089"/>
                  </a:lnTo>
                  <a:lnTo>
                    <a:pt x="182438" y="0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3043386" y="1884601"/>
              <a:ext cx="30936" cy="400083"/>
            </a:xfrm>
            <a:custGeom>
              <a:avLst/>
              <a:gdLst/>
              <a:ahLst/>
              <a:cxnLst/>
              <a:rect l="0" t="0" r="0" b="0"/>
              <a:pathLst>
                <a:path w="30936" h="400083">
                  <a:moveTo>
                    <a:pt x="9878" y="0"/>
                  </a:moveTo>
                  <a:lnTo>
                    <a:pt x="1545" y="48930"/>
                  </a:lnTo>
                  <a:lnTo>
                    <a:pt x="0" y="103015"/>
                  </a:lnTo>
                  <a:lnTo>
                    <a:pt x="808" y="146390"/>
                  </a:lnTo>
                  <a:lnTo>
                    <a:pt x="5067" y="189064"/>
                  </a:lnTo>
                  <a:lnTo>
                    <a:pt x="8453" y="252551"/>
                  </a:lnTo>
                  <a:lnTo>
                    <a:pt x="16832" y="312839"/>
                  </a:lnTo>
                  <a:lnTo>
                    <a:pt x="22820" y="365475"/>
                  </a:lnTo>
                  <a:lnTo>
                    <a:pt x="30935" y="400082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2916394" y="2000414"/>
              <a:ext cx="273742" cy="52644"/>
            </a:xfrm>
            <a:custGeom>
              <a:avLst/>
              <a:gdLst/>
              <a:ahLst/>
              <a:cxnLst/>
              <a:rect l="0" t="0" r="0" b="0"/>
              <a:pathLst>
                <a:path w="273742" h="52644">
                  <a:moveTo>
                    <a:pt x="273741" y="0"/>
                  </a:moveTo>
                  <a:lnTo>
                    <a:pt x="215124" y="5589"/>
                  </a:lnTo>
                  <a:lnTo>
                    <a:pt x="160950" y="17958"/>
                  </a:lnTo>
                  <a:lnTo>
                    <a:pt x="108308" y="31667"/>
                  </a:lnTo>
                  <a:lnTo>
                    <a:pt x="45805" y="47974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3193041" y="2084642"/>
              <a:ext cx="168821" cy="175872"/>
            </a:xfrm>
            <a:custGeom>
              <a:avLst/>
              <a:gdLst/>
              <a:ahLst/>
              <a:cxnLst/>
              <a:rect l="0" t="0" r="0" b="0"/>
              <a:pathLst>
                <a:path w="168821" h="175872">
                  <a:moveTo>
                    <a:pt x="112907" y="31585"/>
                  </a:moveTo>
                  <a:lnTo>
                    <a:pt x="50814" y="37175"/>
                  </a:lnTo>
                  <a:lnTo>
                    <a:pt x="24059" y="51829"/>
                  </a:lnTo>
                  <a:lnTo>
                    <a:pt x="11808" y="67489"/>
                  </a:lnTo>
                  <a:lnTo>
                    <a:pt x="6903" y="76578"/>
                  </a:lnTo>
                  <a:lnTo>
                    <a:pt x="0" y="117316"/>
                  </a:lnTo>
                  <a:lnTo>
                    <a:pt x="4625" y="140268"/>
                  </a:lnTo>
                  <a:lnTo>
                    <a:pt x="9133" y="149664"/>
                  </a:lnTo>
                  <a:lnTo>
                    <a:pt x="23501" y="163224"/>
                  </a:lnTo>
                  <a:lnTo>
                    <a:pt x="42755" y="171980"/>
                  </a:lnTo>
                  <a:lnTo>
                    <a:pt x="66911" y="175871"/>
                  </a:lnTo>
                  <a:lnTo>
                    <a:pt x="90124" y="171362"/>
                  </a:lnTo>
                  <a:lnTo>
                    <a:pt x="119804" y="155669"/>
                  </a:lnTo>
                  <a:lnTo>
                    <a:pt x="143416" y="133082"/>
                  </a:lnTo>
                  <a:lnTo>
                    <a:pt x="162111" y="104163"/>
                  </a:lnTo>
                  <a:lnTo>
                    <a:pt x="166766" y="94008"/>
                  </a:lnTo>
                  <a:lnTo>
                    <a:pt x="168820" y="73367"/>
                  </a:lnTo>
                  <a:lnTo>
                    <a:pt x="164663" y="53665"/>
                  </a:lnTo>
                  <a:lnTo>
                    <a:pt x="142931" y="21952"/>
                  </a:lnTo>
                  <a:lnTo>
                    <a:pt x="123435" y="0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3485125" y="1916186"/>
              <a:ext cx="31394" cy="357970"/>
            </a:xfrm>
            <a:custGeom>
              <a:avLst/>
              <a:gdLst/>
              <a:ahLst/>
              <a:cxnLst/>
              <a:rect l="0" t="0" r="0" b="0"/>
              <a:pathLst>
                <a:path w="31394" h="357970">
                  <a:moveTo>
                    <a:pt x="10336" y="0"/>
                  </a:moveTo>
                  <a:lnTo>
                    <a:pt x="3100" y="27556"/>
                  </a:lnTo>
                  <a:lnTo>
                    <a:pt x="457" y="90018"/>
                  </a:lnTo>
                  <a:lnTo>
                    <a:pt x="0" y="149115"/>
                  </a:lnTo>
                  <a:lnTo>
                    <a:pt x="2984" y="201720"/>
                  </a:lnTo>
                  <a:lnTo>
                    <a:pt x="14473" y="262114"/>
                  </a:lnTo>
                  <a:lnTo>
                    <a:pt x="20772" y="319624"/>
                  </a:lnTo>
                  <a:lnTo>
                    <a:pt x="31393" y="357969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3411233" y="2042528"/>
              <a:ext cx="200042" cy="31587"/>
            </a:xfrm>
            <a:custGeom>
              <a:avLst/>
              <a:gdLst/>
              <a:ahLst/>
              <a:cxnLst/>
              <a:rect l="0" t="0" r="0" b="0"/>
              <a:pathLst>
                <a:path w="200042" h="31587">
                  <a:moveTo>
                    <a:pt x="200041" y="0"/>
                  </a:moveTo>
                  <a:lnTo>
                    <a:pt x="137949" y="5589"/>
                  </a:lnTo>
                  <a:lnTo>
                    <a:pt x="78131" y="18212"/>
                  </a:lnTo>
                  <a:lnTo>
                    <a:pt x="16008" y="27918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3647700" y="2109398"/>
              <a:ext cx="216259" cy="133173"/>
            </a:xfrm>
            <a:custGeom>
              <a:avLst/>
              <a:gdLst/>
              <a:ahLst/>
              <a:cxnLst/>
              <a:rect l="0" t="0" r="0" b="0"/>
              <a:pathLst>
                <a:path w="216259" h="133173">
                  <a:moveTo>
                    <a:pt x="132030" y="38415"/>
                  </a:moveTo>
                  <a:lnTo>
                    <a:pt x="102722" y="9107"/>
                  </a:lnTo>
                  <a:lnTo>
                    <a:pt x="83130" y="1993"/>
                  </a:lnTo>
                  <a:lnTo>
                    <a:pt x="59994" y="0"/>
                  </a:lnTo>
                  <a:lnTo>
                    <a:pt x="38013" y="3014"/>
                  </a:lnTo>
                  <a:lnTo>
                    <a:pt x="19665" y="14493"/>
                  </a:lnTo>
                  <a:lnTo>
                    <a:pt x="11496" y="22467"/>
                  </a:lnTo>
                  <a:lnTo>
                    <a:pt x="2420" y="43805"/>
                  </a:lnTo>
                  <a:lnTo>
                    <a:pt x="0" y="56046"/>
                  </a:lnTo>
                  <a:lnTo>
                    <a:pt x="3550" y="79007"/>
                  </a:lnTo>
                  <a:lnTo>
                    <a:pt x="18703" y="108544"/>
                  </a:lnTo>
                  <a:lnTo>
                    <a:pt x="24893" y="116753"/>
                  </a:lnTo>
                  <a:lnTo>
                    <a:pt x="44249" y="125875"/>
                  </a:lnTo>
                  <a:lnTo>
                    <a:pt x="55962" y="128307"/>
                  </a:lnTo>
                  <a:lnTo>
                    <a:pt x="78335" y="124770"/>
                  </a:lnTo>
                  <a:lnTo>
                    <a:pt x="89214" y="120552"/>
                  </a:lnTo>
                  <a:lnTo>
                    <a:pt x="104422" y="106506"/>
                  </a:lnTo>
                  <a:lnTo>
                    <a:pt x="123717" y="68893"/>
                  </a:lnTo>
                  <a:lnTo>
                    <a:pt x="127658" y="65752"/>
                  </a:lnTo>
                  <a:lnTo>
                    <a:pt x="131455" y="67169"/>
                  </a:lnTo>
                  <a:lnTo>
                    <a:pt x="138794" y="78101"/>
                  </a:lnTo>
                  <a:lnTo>
                    <a:pt x="145955" y="94657"/>
                  </a:lnTo>
                  <a:lnTo>
                    <a:pt x="159276" y="107475"/>
                  </a:lnTo>
                  <a:lnTo>
                    <a:pt x="216258" y="133172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3932069" y="1937243"/>
              <a:ext cx="47704" cy="347441"/>
            </a:xfrm>
            <a:custGeom>
              <a:avLst/>
              <a:gdLst/>
              <a:ahLst/>
              <a:cxnLst/>
              <a:rect l="0" t="0" r="0" b="0"/>
              <a:pathLst>
                <a:path w="47704" h="347441">
                  <a:moveTo>
                    <a:pt x="5589" y="0"/>
                  </a:moveTo>
                  <a:lnTo>
                    <a:pt x="0" y="16768"/>
                  </a:lnTo>
                  <a:lnTo>
                    <a:pt x="4044" y="75445"/>
                  </a:lnTo>
                  <a:lnTo>
                    <a:pt x="12621" y="138054"/>
                  </a:lnTo>
                  <a:lnTo>
                    <a:pt x="18547" y="198542"/>
                  </a:lnTo>
                  <a:lnTo>
                    <a:pt x="25046" y="255897"/>
                  </a:lnTo>
                  <a:lnTo>
                    <a:pt x="37889" y="314892"/>
                  </a:lnTo>
                  <a:lnTo>
                    <a:pt x="47703" y="347440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4414733" y="1863544"/>
              <a:ext cx="246903" cy="391355"/>
            </a:xfrm>
            <a:custGeom>
              <a:avLst/>
              <a:gdLst/>
              <a:ahLst/>
              <a:cxnLst/>
              <a:rect l="0" t="0" r="0" b="0"/>
              <a:pathLst>
                <a:path w="246903" h="391355">
                  <a:moveTo>
                    <a:pt x="7236" y="0"/>
                  </a:moveTo>
                  <a:lnTo>
                    <a:pt x="0" y="27556"/>
                  </a:lnTo>
                  <a:lnTo>
                    <a:pt x="477" y="86898"/>
                  </a:lnTo>
                  <a:lnTo>
                    <a:pt x="8353" y="140781"/>
                  </a:lnTo>
                  <a:lnTo>
                    <a:pt x="18096" y="198080"/>
                  </a:lnTo>
                  <a:lnTo>
                    <a:pt x="25271" y="252103"/>
                  </a:lnTo>
                  <a:lnTo>
                    <a:pt x="30517" y="302034"/>
                  </a:lnTo>
                  <a:lnTo>
                    <a:pt x="42770" y="355239"/>
                  </a:lnTo>
                  <a:lnTo>
                    <a:pt x="43306" y="377812"/>
                  </a:lnTo>
                  <a:lnTo>
                    <a:pt x="41811" y="388745"/>
                  </a:lnTo>
                  <a:lnTo>
                    <a:pt x="40815" y="391354"/>
                  </a:lnTo>
                  <a:lnTo>
                    <a:pt x="38997" y="337498"/>
                  </a:lnTo>
                  <a:lnTo>
                    <a:pt x="44434" y="275435"/>
                  </a:lnTo>
                  <a:lnTo>
                    <a:pt x="59072" y="248247"/>
                  </a:lnTo>
                  <a:lnTo>
                    <a:pt x="98720" y="203777"/>
                  </a:lnTo>
                  <a:lnTo>
                    <a:pt x="118865" y="195852"/>
                  </a:lnTo>
                  <a:lnTo>
                    <a:pt x="143417" y="193500"/>
                  </a:lnTo>
                  <a:lnTo>
                    <a:pt x="182377" y="199923"/>
                  </a:lnTo>
                  <a:lnTo>
                    <a:pt x="205569" y="210127"/>
                  </a:lnTo>
                  <a:lnTo>
                    <a:pt x="221336" y="225581"/>
                  </a:lnTo>
                  <a:lnTo>
                    <a:pt x="240990" y="264098"/>
                  </a:lnTo>
                  <a:lnTo>
                    <a:pt x="246902" y="306238"/>
                  </a:lnTo>
                  <a:lnTo>
                    <a:pt x="242046" y="329518"/>
                  </a:lnTo>
                  <a:lnTo>
                    <a:pt x="237476" y="339001"/>
                  </a:lnTo>
                  <a:lnTo>
                    <a:pt x="223038" y="352658"/>
                  </a:lnTo>
                  <a:lnTo>
                    <a:pt x="214275" y="357938"/>
                  </a:lnTo>
                  <a:lnTo>
                    <a:pt x="173996" y="365368"/>
                  </a:lnTo>
                  <a:lnTo>
                    <a:pt x="130606" y="361981"/>
                  </a:lnTo>
                  <a:lnTo>
                    <a:pt x="71402" y="338711"/>
                  </a:lnTo>
                  <a:lnTo>
                    <a:pt x="28293" y="326383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4748352" y="2042528"/>
              <a:ext cx="10530" cy="136872"/>
            </a:xfrm>
            <a:custGeom>
              <a:avLst/>
              <a:gdLst/>
              <a:ahLst/>
              <a:cxnLst/>
              <a:rect l="0" t="0" r="0" b="0"/>
              <a:pathLst>
                <a:path w="10530" h="136872">
                  <a:moveTo>
                    <a:pt x="0" y="0"/>
                  </a:moveTo>
                  <a:lnTo>
                    <a:pt x="5589" y="58617"/>
                  </a:lnTo>
                  <a:lnTo>
                    <a:pt x="9878" y="117308"/>
                  </a:lnTo>
                  <a:lnTo>
                    <a:pt x="10529" y="136871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4748352" y="1979357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4885222" y="1895129"/>
              <a:ext cx="52644" cy="336913"/>
            </a:xfrm>
            <a:custGeom>
              <a:avLst/>
              <a:gdLst/>
              <a:ahLst/>
              <a:cxnLst/>
              <a:rect l="0" t="0" r="0" b="0"/>
              <a:pathLst>
                <a:path w="52644" h="336913">
                  <a:moveTo>
                    <a:pt x="0" y="0"/>
                  </a:moveTo>
                  <a:lnTo>
                    <a:pt x="3120" y="60384"/>
                  </a:lnTo>
                  <a:lnTo>
                    <a:pt x="8333" y="114988"/>
                  </a:lnTo>
                  <a:lnTo>
                    <a:pt x="15684" y="174662"/>
                  </a:lnTo>
                  <a:lnTo>
                    <a:pt x="28401" y="235886"/>
                  </a:lnTo>
                  <a:lnTo>
                    <a:pt x="42178" y="291133"/>
                  </a:lnTo>
                  <a:lnTo>
                    <a:pt x="52643" y="336912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5053679" y="1884601"/>
              <a:ext cx="42114" cy="357970"/>
            </a:xfrm>
            <a:custGeom>
              <a:avLst/>
              <a:gdLst/>
              <a:ahLst/>
              <a:cxnLst/>
              <a:rect l="0" t="0" r="0" b="0"/>
              <a:pathLst>
                <a:path w="42114" h="357970">
                  <a:moveTo>
                    <a:pt x="0" y="0"/>
                  </a:moveTo>
                  <a:lnTo>
                    <a:pt x="0" y="57264"/>
                  </a:lnTo>
                  <a:lnTo>
                    <a:pt x="3119" y="109774"/>
                  </a:lnTo>
                  <a:lnTo>
                    <a:pt x="11452" y="169786"/>
                  </a:lnTo>
                  <a:lnTo>
                    <a:pt x="21330" y="228901"/>
                  </a:lnTo>
                  <a:lnTo>
                    <a:pt x="35149" y="290100"/>
                  </a:lnTo>
                  <a:lnTo>
                    <a:pt x="41196" y="345796"/>
                  </a:lnTo>
                  <a:lnTo>
                    <a:pt x="42113" y="357969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5253720" y="1863544"/>
              <a:ext cx="198134" cy="252684"/>
            </a:xfrm>
            <a:custGeom>
              <a:avLst/>
              <a:gdLst/>
              <a:ahLst/>
              <a:cxnLst/>
              <a:rect l="0" t="0" r="0" b="0"/>
              <a:pathLst>
                <a:path w="198134" h="252684">
                  <a:moveTo>
                    <a:pt x="0" y="0"/>
                  </a:moveTo>
                  <a:lnTo>
                    <a:pt x="54144" y="0"/>
                  </a:lnTo>
                  <a:lnTo>
                    <a:pt x="109091" y="5589"/>
                  </a:lnTo>
                  <a:lnTo>
                    <a:pt x="163835" y="26363"/>
                  </a:lnTo>
                  <a:lnTo>
                    <a:pt x="187459" y="39403"/>
                  </a:lnTo>
                  <a:lnTo>
                    <a:pt x="193993" y="47325"/>
                  </a:lnTo>
                  <a:lnTo>
                    <a:pt x="197179" y="56117"/>
                  </a:lnTo>
                  <a:lnTo>
                    <a:pt x="198133" y="65487"/>
                  </a:lnTo>
                  <a:lnTo>
                    <a:pt x="194090" y="72904"/>
                  </a:lnTo>
                  <a:lnTo>
                    <a:pt x="177119" y="84264"/>
                  </a:lnTo>
                  <a:lnTo>
                    <a:pt x="115649" y="114078"/>
                  </a:lnTo>
                  <a:lnTo>
                    <a:pt x="84179" y="133886"/>
                  </a:lnTo>
                  <a:lnTo>
                    <a:pt x="77177" y="143070"/>
                  </a:lnTo>
                  <a:lnTo>
                    <a:pt x="69396" y="165752"/>
                  </a:lnTo>
                  <a:lnTo>
                    <a:pt x="72176" y="188311"/>
                  </a:lnTo>
                  <a:lnTo>
                    <a:pt x="99836" y="243219"/>
                  </a:lnTo>
                  <a:lnTo>
                    <a:pt x="105285" y="252683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5390590" y="2284683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1" name="Freeform 100"/>
          <p:cNvSpPr/>
          <p:nvPr/>
        </p:nvSpPr>
        <p:spPr>
          <a:xfrm>
            <a:off x="3411233" y="1600331"/>
            <a:ext cx="4622011" cy="41448"/>
          </a:xfrm>
          <a:custGeom>
            <a:avLst/>
            <a:gdLst/>
            <a:ahLst/>
            <a:cxnLst/>
            <a:rect l="0" t="0" r="0" b="0"/>
            <a:pathLst>
              <a:path w="4622011" h="41448">
                <a:moveTo>
                  <a:pt x="0" y="21057"/>
                </a:moveTo>
                <a:lnTo>
                  <a:pt x="58617" y="21057"/>
                </a:lnTo>
                <a:lnTo>
                  <a:pt x="118333" y="29391"/>
                </a:lnTo>
                <a:lnTo>
                  <a:pt x="172463" y="31152"/>
                </a:lnTo>
                <a:lnTo>
                  <a:pt x="222150" y="38736"/>
                </a:lnTo>
                <a:lnTo>
                  <a:pt x="282744" y="41447"/>
                </a:lnTo>
                <a:lnTo>
                  <a:pt x="334531" y="36393"/>
                </a:lnTo>
                <a:lnTo>
                  <a:pt x="386961" y="32535"/>
                </a:lnTo>
                <a:lnTo>
                  <a:pt x="442378" y="31773"/>
                </a:lnTo>
                <a:lnTo>
                  <a:pt x="498384" y="26034"/>
                </a:lnTo>
                <a:lnTo>
                  <a:pt x="554508" y="22040"/>
                </a:lnTo>
                <a:lnTo>
                  <a:pt x="610654" y="21251"/>
                </a:lnTo>
                <a:lnTo>
                  <a:pt x="673607" y="13847"/>
                </a:lnTo>
                <a:lnTo>
                  <a:pt x="727117" y="11184"/>
                </a:lnTo>
                <a:lnTo>
                  <a:pt x="782747" y="10658"/>
                </a:lnTo>
                <a:lnTo>
                  <a:pt x="838795" y="10554"/>
                </a:lnTo>
                <a:lnTo>
                  <a:pt x="894927" y="10534"/>
                </a:lnTo>
                <a:lnTo>
                  <a:pt x="956664" y="10530"/>
                </a:lnTo>
                <a:lnTo>
                  <a:pt x="1016779" y="10529"/>
                </a:lnTo>
                <a:lnTo>
                  <a:pt x="1073714" y="10529"/>
                </a:lnTo>
                <a:lnTo>
                  <a:pt x="1135610" y="10529"/>
                </a:lnTo>
                <a:lnTo>
                  <a:pt x="1196926" y="10529"/>
                </a:lnTo>
                <a:lnTo>
                  <a:pt x="1245797" y="10529"/>
                </a:lnTo>
                <a:lnTo>
                  <a:pt x="1304826" y="10529"/>
                </a:lnTo>
                <a:lnTo>
                  <a:pt x="1361545" y="4939"/>
                </a:lnTo>
                <a:lnTo>
                  <a:pt x="1409347" y="1464"/>
                </a:lnTo>
                <a:lnTo>
                  <a:pt x="1460556" y="434"/>
                </a:lnTo>
                <a:lnTo>
                  <a:pt x="1514620" y="7321"/>
                </a:lnTo>
                <a:lnTo>
                  <a:pt x="1566027" y="6776"/>
                </a:lnTo>
                <a:lnTo>
                  <a:pt x="1629436" y="892"/>
                </a:lnTo>
                <a:lnTo>
                  <a:pt x="1684763" y="176"/>
                </a:lnTo>
                <a:lnTo>
                  <a:pt x="1740752" y="35"/>
                </a:lnTo>
                <a:lnTo>
                  <a:pt x="1796871" y="7"/>
                </a:lnTo>
                <a:lnTo>
                  <a:pt x="1853017" y="1"/>
                </a:lnTo>
                <a:lnTo>
                  <a:pt x="1909168" y="0"/>
                </a:lnTo>
                <a:lnTo>
                  <a:pt x="1965319" y="0"/>
                </a:lnTo>
                <a:lnTo>
                  <a:pt x="2024591" y="0"/>
                </a:lnTo>
                <a:lnTo>
                  <a:pt x="2086688" y="0"/>
                </a:lnTo>
                <a:lnTo>
                  <a:pt x="2144015" y="0"/>
                </a:lnTo>
                <a:lnTo>
                  <a:pt x="2200399" y="0"/>
                </a:lnTo>
                <a:lnTo>
                  <a:pt x="2256597" y="0"/>
                </a:lnTo>
                <a:lnTo>
                  <a:pt x="2312757" y="0"/>
                </a:lnTo>
                <a:lnTo>
                  <a:pt x="2368911" y="0"/>
                </a:lnTo>
                <a:lnTo>
                  <a:pt x="2425063" y="0"/>
                </a:lnTo>
                <a:lnTo>
                  <a:pt x="2482385" y="0"/>
                </a:lnTo>
                <a:lnTo>
                  <a:pt x="2545701" y="0"/>
                </a:lnTo>
                <a:lnTo>
                  <a:pt x="2603615" y="0"/>
                </a:lnTo>
                <a:lnTo>
                  <a:pt x="2666180" y="1170"/>
                </a:lnTo>
                <a:lnTo>
                  <a:pt x="2717880" y="8333"/>
                </a:lnTo>
                <a:lnTo>
                  <a:pt x="2772806" y="10095"/>
                </a:lnTo>
                <a:lnTo>
                  <a:pt x="2828715" y="10443"/>
                </a:lnTo>
                <a:lnTo>
                  <a:pt x="2887940" y="10512"/>
                </a:lnTo>
                <a:lnTo>
                  <a:pt x="2950027" y="10525"/>
                </a:lnTo>
                <a:lnTo>
                  <a:pt x="3007352" y="10528"/>
                </a:lnTo>
                <a:lnTo>
                  <a:pt x="3063735" y="10529"/>
                </a:lnTo>
                <a:lnTo>
                  <a:pt x="3119933" y="10529"/>
                </a:lnTo>
                <a:lnTo>
                  <a:pt x="3181800" y="2195"/>
                </a:lnTo>
                <a:lnTo>
                  <a:pt x="3236191" y="434"/>
                </a:lnTo>
                <a:lnTo>
                  <a:pt x="3291995" y="86"/>
                </a:lnTo>
                <a:lnTo>
                  <a:pt x="3348079" y="17"/>
                </a:lnTo>
                <a:lnTo>
                  <a:pt x="3404217" y="3"/>
                </a:lnTo>
                <a:lnTo>
                  <a:pt x="3460367" y="1"/>
                </a:lnTo>
                <a:lnTo>
                  <a:pt x="3516518" y="0"/>
                </a:lnTo>
                <a:lnTo>
                  <a:pt x="3572670" y="0"/>
                </a:lnTo>
                <a:lnTo>
                  <a:pt x="3636058" y="0"/>
                </a:lnTo>
                <a:lnTo>
                  <a:pt x="3694852" y="0"/>
                </a:lnTo>
                <a:lnTo>
                  <a:pt x="3751526" y="0"/>
                </a:lnTo>
                <a:lnTo>
                  <a:pt x="3807781" y="0"/>
                </a:lnTo>
                <a:lnTo>
                  <a:pt x="3867073" y="0"/>
                </a:lnTo>
                <a:lnTo>
                  <a:pt x="3929174" y="0"/>
                </a:lnTo>
                <a:lnTo>
                  <a:pt x="3987671" y="0"/>
                </a:lnTo>
                <a:lnTo>
                  <a:pt x="4037224" y="0"/>
                </a:lnTo>
                <a:lnTo>
                  <a:pt x="4087782" y="0"/>
                </a:lnTo>
                <a:lnTo>
                  <a:pt x="4150500" y="0"/>
                </a:lnTo>
                <a:lnTo>
                  <a:pt x="4213277" y="0"/>
                </a:lnTo>
                <a:lnTo>
                  <a:pt x="4271908" y="0"/>
                </a:lnTo>
                <a:lnTo>
                  <a:pt x="4320314" y="0"/>
                </a:lnTo>
                <a:lnTo>
                  <a:pt x="4376066" y="3120"/>
                </a:lnTo>
                <a:lnTo>
                  <a:pt x="4399228" y="6066"/>
                </a:lnTo>
                <a:lnTo>
                  <a:pt x="4458922" y="1030"/>
                </a:lnTo>
                <a:lnTo>
                  <a:pt x="4519165" y="8469"/>
                </a:lnTo>
                <a:lnTo>
                  <a:pt x="4578949" y="10122"/>
                </a:lnTo>
                <a:lnTo>
                  <a:pt x="4622010" y="10529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7" name="Group 106"/>
          <p:cNvGrpSpPr/>
          <p:nvPr/>
        </p:nvGrpSpPr>
        <p:grpSpPr>
          <a:xfrm>
            <a:off x="2314030" y="3197815"/>
            <a:ext cx="1199343" cy="519070"/>
            <a:chOff x="2314030" y="3197815"/>
            <a:chExt cx="1199343" cy="519070"/>
          </a:xfrm>
        </p:grpSpPr>
        <p:sp>
          <p:nvSpPr>
            <p:cNvPr id="102" name="Freeform 101"/>
            <p:cNvSpPr/>
            <p:nvPr/>
          </p:nvSpPr>
          <p:spPr>
            <a:xfrm>
              <a:off x="2314030" y="3197815"/>
              <a:ext cx="241633" cy="519070"/>
            </a:xfrm>
            <a:custGeom>
              <a:avLst/>
              <a:gdLst/>
              <a:ahLst/>
              <a:cxnLst/>
              <a:rect l="0" t="0" r="0" b="0"/>
              <a:pathLst>
                <a:path w="241633" h="519070">
                  <a:moveTo>
                    <a:pt x="212809" y="129190"/>
                  </a:moveTo>
                  <a:lnTo>
                    <a:pt x="188762" y="147171"/>
                  </a:lnTo>
                  <a:lnTo>
                    <a:pt x="139140" y="205521"/>
                  </a:lnTo>
                  <a:lnTo>
                    <a:pt x="104019" y="264284"/>
                  </a:lnTo>
                  <a:lnTo>
                    <a:pt x="75939" y="319045"/>
                  </a:lnTo>
                  <a:lnTo>
                    <a:pt x="53452" y="374922"/>
                  </a:lnTo>
                  <a:lnTo>
                    <a:pt x="38915" y="424954"/>
                  </a:lnTo>
                  <a:lnTo>
                    <a:pt x="36087" y="455613"/>
                  </a:lnTo>
                  <a:lnTo>
                    <a:pt x="41069" y="479377"/>
                  </a:lnTo>
                  <a:lnTo>
                    <a:pt x="57028" y="505910"/>
                  </a:lnTo>
                  <a:lnTo>
                    <a:pt x="63332" y="513698"/>
                  </a:lnTo>
                  <a:lnTo>
                    <a:pt x="72213" y="517720"/>
                  </a:lnTo>
                  <a:lnTo>
                    <a:pt x="94560" y="519069"/>
                  </a:lnTo>
                  <a:lnTo>
                    <a:pt x="145864" y="509233"/>
                  </a:lnTo>
                  <a:lnTo>
                    <a:pt x="187887" y="485973"/>
                  </a:lnTo>
                  <a:lnTo>
                    <a:pt x="219064" y="458849"/>
                  </a:lnTo>
                  <a:lnTo>
                    <a:pt x="235070" y="432367"/>
                  </a:lnTo>
                  <a:lnTo>
                    <a:pt x="241632" y="396705"/>
                  </a:lnTo>
                  <a:lnTo>
                    <a:pt x="236928" y="373258"/>
                  </a:lnTo>
                  <a:lnTo>
                    <a:pt x="221125" y="343446"/>
                  </a:lnTo>
                  <a:lnTo>
                    <a:pt x="186781" y="305150"/>
                  </a:lnTo>
                  <a:lnTo>
                    <a:pt x="128144" y="254188"/>
                  </a:lnTo>
                  <a:lnTo>
                    <a:pt x="73777" y="193413"/>
                  </a:lnTo>
                  <a:lnTo>
                    <a:pt x="23375" y="136866"/>
                  </a:lnTo>
                  <a:lnTo>
                    <a:pt x="10463" y="116224"/>
                  </a:lnTo>
                  <a:lnTo>
                    <a:pt x="825" y="91452"/>
                  </a:lnTo>
                  <a:lnTo>
                    <a:pt x="0" y="51198"/>
                  </a:lnTo>
                  <a:lnTo>
                    <a:pt x="10603" y="29796"/>
                  </a:lnTo>
                  <a:lnTo>
                    <a:pt x="27013" y="13655"/>
                  </a:lnTo>
                  <a:lnTo>
                    <a:pt x="46005" y="2582"/>
                  </a:lnTo>
                  <a:lnTo>
                    <a:pt x="72383" y="0"/>
                  </a:lnTo>
                  <a:lnTo>
                    <a:pt x="100095" y="3922"/>
                  </a:lnTo>
                  <a:lnTo>
                    <a:pt x="128849" y="19284"/>
                  </a:lnTo>
                  <a:lnTo>
                    <a:pt x="144688" y="31989"/>
                  </a:lnTo>
                  <a:lnTo>
                    <a:pt x="161169" y="57886"/>
                  </a:lnTo>
                  <a:lnTo>
                    <a:pt x="170695" y="10813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2684766" y="3558632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2811108" y="3225466"/>
              <a:ext cx="379027" cy="366841"/>
            </a:xfrm>
            <a:custGeom>
              <a:avLst/>
              <a:gdLst/>
              <a:ahLst/>
              <a:cxnLst/>
              <a:rect l="0" t="0" r="0" b="0"/>
              <a:pathLst>
                <a:path w="379027" h="366841">
                  <a:moveTo>
                    <a:pt x="0" y="59425"/>
                  </a:moveTo>
                  <a:lnTo>
                    <a:pt x="11179" y="42657"/>
                  </a:lnTo>
                  <a:lnTo>
                    <a:pt x="26025" y="31306"/>
                  </a:lnTo>
                  <a:lnTo>
                    <a:pt x="68288" y="4682"/>
                  </a:lnTo>
                  <a:lnTo>
                    <a:pt x="91572" y="0"/>
                  </a:lnTo>
                  <a:lnTo>
                    <a:pt x="125399" y="2953"/>
                  </a:lnTo>
                  <a:lnTo>
                    <a:pt x="143861" y="11320"/>
                  </a:lnTo>
                  <a:lnTo>
                    <a:pt x="159865" y="24007"/>
                  </a:lnTo>
                  <a:lnTo>
                    <a:pt x="203413" y="82239"/>
                  </a:lnTo>
                  <a:lnTo>
                    <a:pt x="222228" y="121817"/>
                  </a:lnTo>
                  <a:lnTo>
                    <a:pt x="227672" y="170068"/>
                  </a:lnTo>
                  <a:lnTo>
                    <a:pt x="222397" y="221410"/>
                  </a:lnTo>
                  <a:lnTo>
                    <a:pt x="211085" y="272497"/>
                  </a:lnTo>
                  <a:lnTo>
                    <a:pt x="177007" y="329154"/>
                  </a:lnTo>
                  <a:lnTo>
                    <a:pt x="157049" y="350100"/>
                  </a:lnTo>
                  <a:lnTo>
                    <a:pt x="136480" y="363309"/>
                  </a:lnTo>
                  <a:lnTo>
                    <a:pt x="112521" y="366840"/>
                  </a:lnTo>
                  <a:lnTo>
                    <a:pt x="64601" y="359574"/>
                  </a:lnTo>
                  <a:lnTo>
                    <a:pt x="55935" y="354281"/>
                  </a:lnTo>
                  <a:lnTo>
                    <a:pt x="43188" y="339041"/>
                  </a:lnTo>
                  <a:lnTo>
                    <a:pt x="40490" y="330063"/>
                  </a:lnTo>
                  <a:lnTo>
                    <a:pt x="40613" y="310730"/>
                  </a:lnTo>
                  <a:lnTo>
                    <a:pt x="47686" y="293558"/>
                  </a:lnTo>
                  <a:lnTo>
                    <a:pt x="91573" y="242066"/>
                  </a:lnTo>
                  <a:lnTo>
                    <a:pt x="123580" y="226495"/>
                  </a:lnTo>
                  <a:lnTo>
                    <a:pt x="162699" y="220061"/>
                  </a:lnTo>
                  <a:lnTo>
                    <a:pt x="217839" y="225123"/>
                  </a:lnTo>
                  <a:lnTo>
                    <a:pt x="276910" y="230456"/>
                  </a:lnTo>
                  <a:lnTo>
                    <a:pt x="321084" y="232933"/>
                  </a:lnTo>
                  <a:lnTo>
                    <a:pt x="379026" y="22788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3231945" y="3200663"/>
              <a:ext cx="274480" cy="243492"/>
            </a:xfrm>
            <a:custGeom>
              <a:avLst/>
              <a:gdLst/>
              <a:ahLst/>
              <a:cxnLst/>
              <a:rect l="0" t="0" r="0" b="0"/>
              <a:pathLst>
                <a:path w="274480" h="243492">
                  <a:moveTo>
                    <a:pt x="221402" y="0"/>
                  </a:moveTo>
                  <a:lnTo>
                    <a:pt x="172471" y="8333"/>
                  </a:lnTo>
                  <a:lnTo>
                    <a:pt x="130865" y="6758"/>
                  </a:lnTo>
                  <a:lnTo>
                    <a:pt x="74186" y="1335"/>
                  </a:lnTo>
                  <a:lnTo>
                    <a:pt x="29474" y="5984"/>
                  </a:lnTo>
                  <a:lnTo>
                    <a:pt x="18580" y="11008"/>
                  </a:lnTo>
                  <a:lnTo>
                    <a:pt x="3357" y="25950"/>
                  </a:lnTo>
                  <a:lnTo>
                    <a:pt x="0" y="36017"/>
                  </a:lnTo>
                  <a:lnTo>
                    <a:pt x="32" y="99311"/>
                  </a:lnTo>
                  <a:lnTo>
                    <a:pt x="8655" y="153454"/>
                  </a:lnTo>
                  <a:lnTo>
                    <a:pt x="14934" y="176996"/>
                  </a:lnTo>
                  <a:lnTo>
                    <a:pt x="18246" y="181168"/>
                  </a:lnTo>
                  <a:lnTo>
                    <a:pt x="21624" y="180440"/>
                  </a:lnTo>
                  <a:lnTo>
                    <a:pt x="57013" y="146602"/>
                  </a:lnTo>
                  <a:lnTo>
                    <a:pt x="66185" y="139849"/>
                  </a:lnTo>
                  <a:lnTo>
                    <a:pt x="91975" y="132345"/>
                  </a:lnTo>
                  <a:lnTo>
                    <a:pt x="133140" y="131240"/>
                  </a:lnTo>
                  <a:lnTo>
                    <a:pt x="178491" y="141347"/>
                  </a:lnTo>
                  <a:lnTo>
                    <a:pt x="210637" y="156784"/>
                  </a:lnTo>
                  <a:lnTo>
                    <a:pt x="236799" y="181765"/>
                  </a:lnTo>
                  <a:lnTo>
                    <a:pt x="270642" y="231993"/>
                  </a:lnTo>
                  <a:lnTo>
                    <a:pt x="274479" y="24349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3211191" y="3487872"/>
              <a:ext cx="302182" cy="122544"/>
            </a:xfrm>
            <a:custGeom>
              <a:avLst/>
              <a:gdLst/>
              <a:ahLst/>
              <a:cxnLst/>
              <a:rect l="0" t="0" r="0" b="0"/>
              <a:pathLst>
                <a:path w="302182" h="122544">
                  <a:moveTo>
                    <a:pt x="302181" y="0"/>
                  </a:moveTo>
                  <a:lnTo>
                    <a:pt x="297864" y="24287"/>
                  </a:lnTo>
                  <a:lnTo>
                    <a:pt x="275777" y="69899"/>
                  </a:lnTo>
                  <a:lnTo>
                    <a:pt x="244579" y="96501"/>
                  </a:lnTo>
                  <a:lnTo>
                    <a:pt x="200110" y="113612"/>
                  </a:lnTo>
                  <a:lnTo>
                    <a:pt x="149889" y="120501"/>
                  </a:lnTo>
                  <a:lnTo>
                    <a:pt x="97964" y="122543"/>
                  </a:lnTo>
                  <a:lnTo>
                    <a:pt x="38762" y="114827"/>
                  </a:lnTo>
                  <a:lnTo>
                    <a:pt x="0" y="10234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8" name="Freeform 107"/>
          <p:cNvSpPr/>
          <p:nvPr/>
        </p:nvSpPr>
        <p:spPr>
          <a:xfrm>
            <a:off x="7527876" y="726466"/>
            <a:ext cx="1516104" cy="31584"/>
          </a:xfrm>
          <a:custGeom>
            <a:avLst/>
            <a:gdLst/>
            <a:ahLst/>
            <a:cxnLst/>
            <a:rect l="0" t="0" r="0" b="0"/>
            <a:pathLst>
              <a:path w="1516104" h="31584">
                <a:moveTo>
                  <a:pt x="1516103" y="0"/>
                </a:moveTo>
                <a:lnTo>
                  <a:pt x="1499335" y="11178"/>
                </a:lnTo>
                <a:lnTo>
                  <a:pt x="1437538" y="22876"/>
                </a:lnTo>
                <a:lnTo>
                  <a:pt x="1388320" y="29005"/>
                </a:lnTo>
                <a:lnTo>
                  <a:pt x="1330453" y="30821"/>
                </a:lnTo>
                <a:lnTo>
                  <a:pt x="1285024" y="31245"/>
                </a:lnTo>
                <a:lnTo>
                  <a:pt x="1237536" y="31434"/>
                </a:lnTo>
                <a:lnTo>
                  <a:pt x="1175942" y="31541"/>
                </a:lnTo>
                <a:lnTo>
                  <a:pt x="1126236" y="31572"/>
                </a:lnTo>
                <a:lnTo>
                  <a:pt x="1066349" y="31583"/>
                </a:lnTo>
                <a:lnTo>
                  <a:pt x="1016555" y="30415"/>
                </a:lnTo>
                <a:lnTo>
                  <a:pt x="964756" y="24349"/>
                </a:lnTo>
                <a:lnTo>
                  <a:pt x="912364" y="22032"/>
                </a:lnTo>
                <a:lnTo>
                  <a:pt x="859795" y="21346"/>
                </a:lnTo>
                <a:lnTo>
                  <a:pt x="806006" y="21143"/>
                </a:lnTo>
                <a:lnTo>
                  <a:pt x="747304" y="21082"/>
                </a:lnTo>
                <a:lnTo>
                  <a:pt x="691176" y="21064"/>
                </a:lnTo>
                <a:lnTo>
                  <a:pt x="631781" y="21059"/>
                </a:lnTo>
                <a:lnTo>
                  <a:pt x="575449" y="21057"/>
                </a:lnTo>
                <a:lnTo>
                  <a:pt x="515994" y="21057"/>
                </a:lnTo>
                <a:lnTo>
                  <a:pt x="459643" y="21057"/>
                </a:lnTo>
                <a:lnTo>
                  <a:pt x="399013" y="19887"/>
                </a:lnTo>
                <a:lnTo>
                  <a:pt x="337764" y="13821"/>
                </a:lnTo>
                <a:lnTo>
                  <a:pt x="280882" y="11504"/>
                </a:lnTo>
                <a:lnTo>
                  <a:pt x="220095" y="10817"/>
                </a:lnTo>
                <a:lnTo>
                  <a:pt x="157630" y="10614"/>
                </a:lnTo>
                <a:lnTo>
                  <a:pt x="97008" y="10554"/>
                </a:lnTo>
                <a:lnTo>
                  <a:pt x="36535" y="10533"/>
                </a:lnTo>
                <a:lnTo>
                  <a:pt x="0" y="10528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4" name="Group 113"/>
          <p:cNvGrpSpPr/>
          <p:nvPr/>
        </p:nvGrpSpPr>
        <p:grpSpPr>
          <a:xfrm>
            <a:off x="4193023" y="3074321"/>
            <a:ext cx="1776636" cy="456517"/>
            <a:chOff x="4193023" y="3074321"/>
            <a:chExt cx="1776636" cy="456517"/>
          </a:xfrm>
        </p:grpSpPr>
        <p:sp>
          <p:nvSpPr>
            <p:cNvPr id="109" name="Freeform 108"/>
            <p:cNvSpPr/>
            <p:nvPr/>
          </p:nvSpPr>
          <p:spPr>
            <a:xfrm>
              <a:off x="4193023" y="3095378"/>
              <a:ext cx="405218" cy="435460"/>
            </a:xfrm>
            <a:custGeom>
              <a:avLst/>
              <a:gdLst/>
              <a:ahLst/>
              <a:cxnLst/>
              <a:rect l="0" t="0" r="0" b="0"/>
              <a:pathLst>
                <a:path w="405218" h="435460">
                  <a:moveTo>
                    <a:pt x="176303" y="52642"/>
                  </a:moveTo>
                  <a:lnTo>
                    <a:pt x="159536" y="47053"/>
                  </a:lnTo>
                  <a:lnTo>
                    <a:pt x="141944" y="47429"/>
                  </a:lnTo>
                  <a:lnTo>
                    <a:pt x="122428" y="52665"/>
                  </a:lnTo>
                  <a:lnTo>
                    <a:pt x="84423" y="75090"/>
                  </a:lnTo>
                  <a:lnTo>
                    <a:pt x="54039" y="107639"/>
                  </a:lnTo>
                  <a:lnTo>
                    <a:pt x="21570" y="166571"/>
                  </a:lnTo>
                  <a:lnTo>
                    <a:pt x="4969" y="215787"/>
                  </a:lnTo>
                  <a:lnTo>
                    <a:pt x="0" y="277804"/>
                  </a:lnTo>
                  <a:lnTo>
                    <a:pt x="7342" y="320828"/>
                  </a:lnTo>
                  <a:lnTo>
                    <a:pt x="23815" y="355153"/>
                  </a:lnTo>
                  <a:lnTo>
                    <a:pt x="62823" y="401329"/>
                  </a:lnTo>
                  <a:lnTo>
                    <a:pt x="92767" y="420859"/>
                  </a:lnTo>
                  <a:lnTo>
                    <a:pt x="129455" y="434055"/>
                  </a:lnTo>
                  <a:lnTo>
                    <a:pt x="153142" y="435459"/>
                  </a:lnTo>
                  <a:lnTo>
                    <a:pt x="216017" y="429828"/>
                  </a:lnTo>
                  <a:lnTo>
                    <a:pt x="268159" y="411981"/>
                  </a:lnTo>
                  <a:lnTo>
                    <a:pt x="312601" y="391255"/>
                  </a:lnTo>
                  <a:lnTo>
                    <a:pt x="346769" y="363460"/>
                  </a:lnTo>
                  <a:lnTo>
                    <a:pt x="383166" y="315192"/>
                  </a:lnTo>
                  <a:lnTo>
                    <a:pt x="398773" y="278484"/>
                  </a:lnTo>
                  <a:lnTo>
                    <a:pt x="405217" y="237971"/>
                  </a:lnTo>
                  <a:lnTo>
                    <a:pt x="398988" y="175125"/>
                  </a:lnTo>
                  <a:lnTo>
                    <a:pt x="387473" y="130787"/>
                  </a:lnTo>
                  <a:lnTo>
                    <a:pt x="353327" y="77004"/>
                  </a:lnTo>
                  <a:lnTo>
                    <a:pt x="302387" y="29898"/>
                  </a:lnTo>
                  <a:lnTo>
                    <a:pt x="270983" y="9898"/>
                  </a:lnTo>
                  <a:lnTo>
                    <a:pt x="22894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4769409" y="3453347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0" y="0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5053679" y="3074321"/>
              <a:ext cx="31586" cy="400084"/>
            </a:xfrm>
            <a:custGeom>
              <a:avLst/>
              <a:gdLst/>
              <a:ahLst/>
              <a:cxnLst/>
              <a:rect l="0" t="0" r="0" b="0"/>
              <a:pathLst>
                <a:path w="31586" h="400084">
                  <a:moveTo>
                    <a:pt x="0" y="0"/>
                  </a:moveTo>
                  <a:lnTo>
                    <a:pt x="0" y="58617"/>
                  </a:lnTo>
                  <a:lnTo>
                    <a:pt x="0" y="104585"/>
                  </a:lnTo>
                  <a:lnTo>
                    <a:pt x="5589" y="160840"/>
                  </a:lnTo>
                  <a:lnTo>
                    <a:pt x="17958" y="222194"/>
                  </a:lnTo>
                  <a:lnTo>
                    <a:pt x="27027" y="282904"/>
                  </a:lnTo>
                  <a:lnTo>
                    <a:pt x="30235" y="337807"/>
                  </a:lnTo>
                  <a:lnTo>
                    <a:pt x="31585" y="4000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5224297" y="3132336"/>
              <a:ext cx="322987" cy="392278"/>
            </a:xfrm>
            <a:custGeom>
              <a:avLst/>
              <a:gdLst/>
              <a:ahLst/>
              <a:cxnLst/>
              <a:rect l="0" t="0" r="0" b="0"/>
              <a:pathLst>
                <a:path w="322987" h="392278">
                  <a:moveTo>
                    <a:pt x="218936" y="15684"/>
                  </a:moveTo>
                  <a:lnTo>
                    <a:pt x="164791" y="15684"/>
                  </a:lnTo>
                  <a:lnTo>
                    <a:pt x="103141" y="8449"/>
                  </a:lnTo>
                  <a:lnTo>
                    <a:pt x="41572" y="0"/>
                  </a:lnTo>
                  <a:lnTo>
                    <a:pt x="8846" y="1809"/>
                  </a:lnTo>
                  <a:lnTo>
                    <a:pt x="2837" y="7604"/>
                  </a:lnTo>
                  <a:lnTo>
                    <a:pt x="0" y="16147"/>
                  </a:lnTo>
                  <a:lnTo>
                    <a:pt x="3854" y="69068"/>
                  </a:lnTo>
                  <a:lnTo>
                    <a:pt x="12619" y="113130"/>
                  </a:lnTo>
                  <a:lnTo>
                    <a:pt x="15880" y="119253"/>
                  </a:lnTo>
                  <a:lnTo>
                    <a:pt x="19225" y="119825"/>
                  </a:lnTo>
                  <a:lnTo>
                    <a:pt x="66111" y="76060"/>
                  </a:lnTo>
                  <a:lnTo>
                    <a:pt x="84334" y="66695"/>
                  </a:lnTo>
                  <a:lnTo>
                    <a:pt x="119912" y="60435"/>
                  </a:lnTo>
                  <a:lnTo>
                    <a:pt x="172686" y="66724"/>
                  </a:lnTo>
                  <a:lnTo>
                    <a:pt x="196041" y="72684"/>
                  </a:lnTo>
                  <a:lnTo>
                    <a:pt x="215000" y="85471"/>
                  </a:lnTo>
                  <a:lnTo>
                    <a:pt x="267838" y="143877"/>
                  </a:lnTo>
                  <a:lnTo>
                    <a:pt x="310163" y="201884"/>
                  </a:lnTo>
                  <a:lnTo>
                    <a:pt x="320055" y="241390"/>
                  </a:lnTo>
                  <a:lnTo>
                    <a:pt x="322986" y="288321"/>
                  </a:lnTo>
                  <a:lnTo>
                    <a:pt x="317433" y="312721"/>
                  </a:lnTo>
                  <a:lnTo>
                    <a:pt x="294804" y="353038"/>
                  </a:lnTo>
                  <a:lnTo>
                    <a:pt x="278391" y="367611"/>
                  </a:lnTo>
                  <a:lnTo>
                    <a:pt x="239259" y="386498"/>
                  </a:lnTo>
                  <a:lnTo>
                    <a:pt x="202601" y="392277"/>
                  </a:lnTo>
                  <a:lnTo>
                    <a:pt x="178920" y="387390"/>
                  </a:lnTo>
                  <a:lnTo>
                    <a:pt x="120074" y="363406"/>
                  </a:lnTo>
                  <a:lnTo>
                    <a:pt x="103122" y="3525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5738296" y="3226711"/>
              <a:ext cx="231363" cy="300336"/>
            </a:xfrm>
            <a:custGeom>
              <a:avLst/>
              <a:gdLst/>
              <a:ahLst/>
              <a:cxnLst/>
              <a:rect l="0" t="0" r="0" b="0"/>
              <a:pathLst>
                <a:path w="231363" h="300336">
                  <a:moveTo>
                    <a:pt x="10263" y="121351"/>
                  </a:moveTo>
                  <a:lnTo>
                    <a:pt x="18597" y="170282"/>
                  </a:lnTo>
                  <a:lnTo>
                    <a:pt x="25947" y="223823"/>
                  </a:lnTo>
                  <a:lnTo>
                    <a:pt x="29728" y="262977"/>
                  </a:lnTo>
                  <a:lnTo>
                    <a:pt x="29089" y="268411"/>
                  </a:lnTo>
                  <a:lnTo>
                    <a:pt x="27493" y="268524"/>
                  </a:lnTo>
                  <a:lnTo>
                    <a:pt x="22600" y="258121"/>
                  </a:lnTo>
                  <a:lnTo>
                    <a:pt x="6530" y="205797"/>
                  </a:lnTo>
                  <a:lnTo>
                    <a:pt x="1077" y="153933"/>
                  </a:lnTo>
                  <a:lnTo>
                    <a:pt x="0" y="91695"/>
                  </a:lnTo>
                  <a:lnTo>
                    <a:pt x="5376" y="39584"/>
                  </a:lnTo>
                  <a:lnTo>
                    <a:pt x="17450" y="20279"/>
                  </a:lnTo>
                  <a:lnTo>
                    <a:pt x="25583" y="11856"/>
                  </a:lnTo>
                  <a:lnTo>
                    <a:pt x="47098" y="2496"/>
                  </a:lnTo>
                  <a:lnTo>
                    <a:pt x="59386" y="0"/>
                  </a:lnTo>
                  <a:lnTo>
                    <a:pt x="82398" y="3467"/>
                  </a:lnTo>
                  <a:lnTo>
                    <a:pt x="111965" y="18572"/>
                  </a:lnTo>
                  <a:lnTo>
                    <a:pt x="170061" y="70935"/>
                  </a:lnTo>
                  <a:lnTo>
                    <a:pt x="189152" y="100954"/>
                  </a:lnTo>
                  <a:lnTo>
                    <a:pt x="209830" y="161357"/>
                  </a:lnTo>
                  <a:lnTo>
                    <a:pt x="217573" y="200665"/>
                  </a:lnTo>
                  <a:lnTo>
                    <a:pt x="225778" y="255171"/>
                  </a:lnTo>
                  <a:lnTo>
                    <a:pt x="231362" y="30033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5" name="Freeform 114"/>
          <p:cNvSpPr/>
          <p:nvPr/>
        </p:nvSpPr>
        <p:spPr>
          <a:xfrm>
            <a:off x="2232041" y="1642445"/>
            <a:ext cx="852809" cy="52644"/>
          </a:xfrm>
          <a:custGeom>
            <a:avLst/>
            <a:gdLst/>
            <a:ahLst/>
            <a:cxnLst/>
            <a:rect l="0" t="0" r="0" b="0"/>
            <a:pathLst>
              <a:path w="852809" h="52644">
                <a:moveTo>
                  <a:pt x="852808" y="0"/>
                </a:moveTo>
                <a:lnTo>
                  <a:pt x="790716" y="5589"/>
                </a:lnTo>
                <a:lnTo>
                  <a:pt x="733265" y="10723"/>
                </a:lnTo>
                <a:lnTo>
                  <a:pt x="682576" y="18669"/>
                </a:lnTo>
                <a:lnTo>
                  <a:pt x="632353" y="20350"/>
                </a:lnTo>
                <a:lnTo>
                  <a:pt x="574969" y="20848"/>
                </a:lnTo>
                <a:lnTo>
                  <a:pt x="513657" y="26605"/>
                </a:lnTo>
                <a:lnTo>
                  <a:pt x="455316" y="30602"/>
                </a:lnTo>
                <a:lnTo>
                  <a:pt x="405790" y="32464"/>
                </a:lnTo>
                <a:lnTo>
                  <a:pt x="354071" y="38735"/>
                </a:lnTo>
                <a:lnTo>
                  <a:pt x="302872" y="41113"/>
                </a:lnTo>
                <a:lnTo>
                  <a:pt x="239937" y="45036"/>
                </a:lnTo>
                <a:lnTo>
                  <a:pt x="177117" y="51140"/>
                </a:lnTo>
                <a:lnTo>
                  <a:pt x="118477" y="52346"/>
                </a:lnTo>
                <a:lnTo>
                  <a:pt x="68900" y="52555"/>
                </a:lnTo>
                <a:lnTo>
                  <a:pt x="15343" y="52625"/>
                </a:lnTo>
                <a:lnTo>
                  <a:pt x="0" y="52643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8" name="Group 117"/>
          <p:cNvGrpSpPr/>
          <p:nvPr/>
        </p:nvGrpSpPr>
        <p:grpSpPr>
          <a:xfrm>
            <a:off x="3758673" y="3274362"/>
            <a:ext cx="210571" cy="126343"/>
            <a:chOff x="3758673" y="3274362"/>
            <a:chExt cx="210571" cy="126343"/>
          </a:xfrm>
        </p:grpSpPr>
        <p:sp>
          <p:nvSpPr>
            <p:cNvPr id="116" name="Freeform 115"/>
            <p:cNvSpPr/>
            <p:nvPr/>
          </p:nvSpPr>
          <p:spPr>
            <a:xfrm>
              <a:off x="3758673" y="3274362"/>
              <a:ext cx="189514" cy="10530"/>
            </a:xfrm>
            <a:custGeom>
              <a:avLst/>
              <a:gdLst/>
              <a:ahLst/>
              <a:cxnLst/>
              <a:rect l="0" t="0" r="0" b="0"/>
              <a:pathLst>
                <a:path w="189514" h="10530">
                  <a:moveTo>
                    <a:pt x="189513" y="10529"/>
                  </a:moveTo>
                  <a:lnTo>
                    <a:pt x="127421" y="4940"/>
                  </a:lnTo>
                  <a:lnTo>
                    <a:pt x="76036" y="976"/>
                  </a:lnTo>
                  <a:lnTo>
                    <a:pt x="27064" y="19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3779730" y="3379647"/>
              <a:ext cx="189514" cy="21058"/>
            </a:xfrm>
            <a:custGeom>
              <a:avLst/>
              <a:gdLst/>
              <a:ahLst/>
              <a:cxnLst/>
              <a:rect l="0" t="0" r="0" b="0"/>
              <a:pathLst>
                <a:path w="189514" h="21058">
                  <a:moveTo>
                    <a:pt x="189513" y="21057"/>
                  </a:moveTo>
                  <a:lnTo>
                    <a:pt x="134372" y="6403"/>
                  </a:lnTo>
                  <a:lnTo>
                    <a:pt x="85958" y="1898"/>
                  </a:lnTo>
                  <a:lnTo>
                    <a:pt x="23045" y="37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1" name="Group 120"/>
          <p:cNvGrpSpPr/>
          <p:nvPr/>
        </p:nvGrpSpPr>
        <p:grpSpPr>
          <a:xfrm>
            <a:off x="2558425" y="3653388"/>
            <a:ext cx="3495462" cy="221100"/>
            <a:chOff x="2558425" y="3653388"/>
            <a:chExt cx="3495462" cy="221100"/>
          </a:xfrm>
        </p:grpSpPr>
        <p:sp>
          <p:nvSpPr>
            <p:cNvPr id="119" name="Freeform 118"/>
            <p:cNvSpPr/>
            <p:nvPr/>
          </p:nvSpPr>
          <p:spPr>
            <a:xfrm>
              <a:off x="2558425" y="3763612"/>
              <a:ext cx="1073907" cy="110876"/>
            </a:xfrm>
            <a:custGeom>
              <a:avLst/>
              <a:gdLst/>
              <a:ahLst/>
              <a:cxnLst/>
              <a:rect l="0" t="0" r="0" b="0"/>
              <a:pathLst>
                <a:path w="1073907" h="110876">
                  <a:moveTo>
                    <a:pt x="1073906" y="5590"/>
                  </a:moveTo>
                  <a:lnTo>
                    <a:pt x="1057139" y="0"/>
                  </a:lnTo>
                  <a:lnTo>
                    <a:pt x="1039548" y="376"/>
                  </a:lnTo>
                  <a:lnTo>
                    <a:pt x="982077" y="6073"/>
                  </a:lnTo>
                  <a:lnTo>
                    <a:pt x="928255" y="13787"/>
                  </a:lnTo>
                  <a:lnTo>
                    <a:pt x="877502" y="15427"/>
                  </a:lnTo>
                  <a:lnTo>
                    <a:pt x="818432" y="21571"/>
                  </a:lnTo>
                  <a:lnTo>
                    <a:pt x="761703" y="26814"/>
                  </a:lnTo>
                  <a:lnTo>
                    <a:pt x="702317" y="34782"/>
                  </a:lnTo>
                  <a:lnTo>
                    <a:pt x="651850" y="39586"/>
                  </a:lnTo>
                  <a:lnTo>
                    <a:pt x="599852" y="45298"/>
                  </a:lnTo>
                  <a:lnTo>
                    <a:pt x="544281" y="50110"/>
                  </a:lnTo>
                  <a:lnTo>
                    <a:pt x="486482" y="58945"/>
                  </a:lnTo>
                  <a:lnTo>
                    <a:pt x="429192" y="68972"/>
                  </a:lnTo>
                  <a:lnTo>
                    <a:pt x="387283" y="74704"/>
                  </a:lnTo>
                  <a:lnTo>
                    <a:pt x="341362" y="77252"/>
                  </a:lnTo>
                  <a:lnTo>
                    <a:pt x="296775" y="81503"/>
                  </a:lnTo>
                  <a:lnTo>
                    <a:pt x="253563" y="87292"/>
                  </a:lnTo>
                  <a:lnTo>
                    <a:pt x="210960" y="93764"/>
                  </a:lnTo>
                  <a:lnTo>
                    <a:pt x="165510" y="100541"/>
                  </a:lnTo>
                  <a:lnTo>
                    <a:pt x="115673" y="106282"/>
                  </a:lnTo>
                  <a:lnTo>
                    <a:pt x="58429" y="108833"/>
                  </a:lnTo>
                  <a:lnTo>
                    <a:pt x="0" y="11087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4590425" y="3653388"/>
              <a:ext cx="1463462" cy="39915"/>
            </a:xfrm>
            <a:custGeom>
              <a:avLst/>
              <a:gdLst/>
              <a:ahLst/>
              <a:cxnLst/>
              <a:rect l="0" t="0" r="0" b="0"/>
              <a:pathLst>
                <a:path w="1463462" h="39915">
                  <a:moveTo>
                    <a:pt x="1463461" y="0"/>
                  </a:moveTo>
                  <a:lnTo>
                    <a:pt x="1445480" y="15641"/>
                  </a:lnTo>
                  <a:lnTo>
                    <a:pt x="1428564" y="23720"/>
                  </a:lnTo>
                  <a:lnTo>
                    <a:pt x="1378362" y="30032"/>
                  </a:lnTo>
                  <a:lnTo>
                    <a:pt x="1324382" y="31125"/>
                  </a:lnTo>
                  <a:lnTo>
                    <a:pt x="1269654" y="31449"/>
                  </a:lnTo>
                  <a:lnTo>
                    <a:pt x="1211844" y="31545"/>
                  </a:lnTo>
                  <a:lnTo>
                    <a:pt x="1160530" y="31574"/>
                  </a:lnTo>
                  <a:lnTo>
                    <a:pt x="1098533" y="31582"/>
                  </a:lnTo>
                  <a:lnTo>
                    <a:pt x="1048967" y="31585"/>
                  </a:lnTo>
                  <a:lnTo>
                    <a:pt x="990298" y="31585"/>
                  </a:lnTo>
                  <a:lnTo>
                    <a:pt x="933649" y="31586"/>
                  </a:lnTo>
                  <a:lnTo>
                    <a:pt x="870163" y="31586"/>
                  </a:lnTo>
                  <a:lnTo>
                    <a:pt x="808229" y="31586"/>
                  </a:lnTo>
                  <a:lnTo>
                    <a:pt x="757321" y="31586"/>
                  </a:lnTo>
                  <a:lnTo>
                    <a:pt x="705193" y="28466"/>
                  </a:lnTo>
                  <a:lnTo>
                    <a:pt x="655822" y="23253"/>
                  </a:lnTo>
                  <a:lnTo>
                    <a:pt x="608438" y="21708"/>
                  </a:lnTo>
                  <a:lnTo>
                    <a:pt x="557354" y="24370"/>
                  </a:lnTo>
                  <a:lnTo>
                    <a:pt x="505173" y="29448"/>
                  </a:lnTo>
                  <a:lnTo>
                    <a:pt x="452667" y="30953"/>
                  </a:lnTo>
                  <a:lnTo>
                    <a:pt x="400065" y="31398"/>
                  </a:lnTo>
                  <a:lnTo>
                    <a:pt x="347435" y="31530"/>
                  </a:lnTo>
                  <a:lnTo>
                    <a:pt x="294796" y="34689"/>
                  </a:lnTo>
                  <a:lnTo>
                    <a:pt x="242155" y="39914"/>
                  </a:lnTo>
                  <a:lnTo>
                    <a:pt x="186393" y="38343"/>
                  </a:lnTo>
                  <a:lnTo>
                    <a:pt x="128537" y="33588"/>
                  </a:lnTo>
                  <a:lnTo>
                    <a:pt x="77469" y="32179"/>
                  </a:lnTo>
                  <a:lnTo>
                    <a:pt x="35822" y="31762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6" name="Group 125"/>
          <p:cNvGrpSpPr/>
          <p:nvPr/>
        </p:nvGrpSpPr>
        <p:grpSpPr>
          <a:xfrm>
            <a:off x="4678727" y="3802379"/>
            <a:ext cx="1223983" cy="479739"/>
            <a:chOff x="4678727" y="3802379"/>
            <a:chExt cx="1223983" cy="479739"/>
          </a:xfrm>
        </p:grpSpPr>
        <p:sp>
          <p:nvSpPr>
            <p:cNvPr id="122" name="Freeform 121"/>
            <p:cNvSpPr/>
            <p:nvPr/>
          </p:nvSpPr>
          <p:spPr>
            <a:xfrm>
              <a:off x="4678727" y="3885015"/>
              <a:ext cx="393029" cy="397103"/>
            </a:xfrm>
            <a:custGeom>
              <a:avLst/>
              <a:gdLst/>
              <a:ahLst/>
              <a:cxnLst/>
              <a:rect l="0" t="0" r="0" b="0"/>
              <a:pathLst>
                <a:path w="393029" h="397103">
                  <a:moveTo>
                    <a:pt x="174910" y="10529"/>
                  </a:moveTo>
                  <a:lnTo>
                    <a:pt x="158143" y="4939"/>
                  </a:lnTo>
                  <a:lnTo>
                    <a:pt x="140552" y="5315"/>
                  </a:lnTo>
                  <a:lnTo>
                    <a:pt x="121035" y="10551"/>
                  </a:lnTo>
                  <a:lnTo>
                    <a:pt x="69463" y="39532"/>
                  </a:lnTo>
                  <a:lnTo>
                    <a:pt x="43581" y="71115"/>
                  </a:lnTo>
                  <a:lnTo>
                    <a:pt x="18175" y="126002"/>
                  </a:lnTo>
                  <a:lnTo>
                    <a:pt x="762" y="188515"/>
                  </a:lnTo>
                  <a:lnTo>
                    <a:pt x="0" y="250754"/>
                  </a:lnTo>
                  <a:lnTo>
                    <a:pt x="10768" y="302866"/>
                  </a:lnTo>
                  <a:lnTo>
                    <a:pt x="26320" y="330593"/>
                  </a:lnTo>
                  <a:lnTo>
                    <a:pt x="62521" y="368128"/>
                  </a:lnTo>
                  <a:lnTo>
                    <a:pt x="91696" y="386325"/>
                  </a:lnTo>
                  <a:lnTo>
                    <a:pt x="113360" y="393969"/>
                  </a:lnTo>
                  <a:lnTo>
                    <a:pt x="153033" y="397102"/>
                  </a:lnTo>
                  <a:lnTo>
                    <a:pt x="212009" y="388273"/>
                  </a:lnTo>
                  <a:lnTo>
                    <a:pt x="263737" y="375263"/>
                  </a:lnTo>
                  <a:lnTo>
                    <a:pt x="309439" y="353023"/>
                  </a:lnTo>
                  <a:lnTo>
                    <a:pt x="356890" y="311050"/>
                  </a:lnTo>
                  <a:lnTo>
                    <a:pt x="377139" y="281676"/>
                  </a:lnTo>
                  <a:lnTo>
                    <a:pt x="389898" y="243857"/>
                  </a:lnTo>
                  <a:lnTo>
                    <a:pt x="393028" y="204185"/>
                  </a:lnTo>
                  <a:lnTo>
                    <a:pt x="381116" y="147945"/>
                  </a:lnTo>
                  <a:lnTo>
                    <a:pt x="352858" y="94829"/>
                  </a:lnTo>
                  <a:lnTo>
                    <a:pt x="325614" y="58246"/>
                  </a:lnTo>
                  <a:lnTo>
                    <a:pt x="269032" y="14222"/>
                  </a:lnTo>
                  <a:lnTo>
                    <a:pt x="22755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5222134" y="4221927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5390590" y="3832373"/>
              <a:ext cx="84229" cy="421141"/>
            </a:xfrm>
            <a:custGeom>
              <a:avLst/>
              <a:gdLst/>
              <a:ahLst/>
              <a:cxnLst/>
              <a:rect l="0" t="0" r="0" b="0"/>
              <a:pathLst>
                <a:path w="84229" h="421141">
                  <a:moveTo>
                    <a:pt x="0" y="0"/>
                  </a:moveTo>
                  <a:lnTo>
                    <a:pt x="2340" y="33622"/>
                  </a:lnTo>
                  <a:lnTo>
                    <a:pt x="16667" y="88443"/>
                  </a:lnTo>
                  <a:lnTo>
                    <a:pt x="25779" y="144072"/>
                  </a:lnTo>
                  <a:lnTo>
                    <a:pt x="38844" y="196091"/>
                  </a:lnTo>
                  <a:lnTo>
                    <a:pt x="56184" y="252164"/>
                  </a:lnTo>
                  <a:lnTo>
                    <a:pt x="61101" y="300883"/>
                  </a:lnTo>
                  <a:lnTo>
                    <a:pt x="77234" y="363417"/>
                  </a:lnTo>
                  <a:lnTo>
                    <a:pt x="84228" y="4211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5542912" y="3802379"/>
              <a:ext cx="359798" cy="451135"/>
            </a:xfrm>
            <a:custGeom>
              <a:avLst/>
              <a:gdLst/>
              <a:ahLst/>
              <a:cxnLst/>
              <a:rect l="0" t="0" r="0" b="0"/>
              <a:pathLst>
                <a:path w="359798" h="451135">
                  <a:moveTo>
                    <a:pt x="205647" y="19465"/>
                  </a:moveTo>
                  <a:lnTo>
                    <a:pt x="178091" y="12230"/>
                  </a:lnTo>
                  <a:lnTo>
                    <a:pt x="124988" y="6467"/>
                  </a:lnTo>
                  <a:lnTo>
                    <a:pt x="74421" y="0"/>
                  </a:lnTo>
                  <a:lnTo>
                    <a:pt x="38863" y="4469"/>
                  </a:lnTo>
                  <a:lnTo>
                    <a:pt x="19997" y="13190"/>
                  </a:lnTo>
                  <a:lnTo>
                    <a:pt x="11691" y="18792"/>
                  </a:lnTo>
                  <a:lnTo>
                    <a:pt x="6153" y="27205"/>
                  </a:lnTo>
                  <a:lnTo>
                    <a:pt x="0" y="49031"/>
                  </a:lnTo>
                  <a:lnTo>
                    <a:pt x="2125" y="87627"/>
                  </a:lnTo>
                  <a:lnTo>
                    <a:pt x="16600" y="145078"/>
                  </a:lnTo>
                  <a:lnTo>
                    <a:pt x="35854" y="187777"/>
                  </a:lnTo>
                  <a:lnTo>
                    <a:pt x="40979" y="191335"/>
                  </a:lnTo>
                  <a:lnTo>
                    <a:pt x="45566" y="190197"/>
                  </a:lnTo>
                  <a:lnTo>
                    <a:pt x="94840" y="143146"/>
                  </a:lnTo>
                  <a:lnTo>
                    <a:pt x="113116" y="133706"/>
                  </a:lnTo>
                  <a:lnTo>
                    <a:pt x="154314" y="127404"/>
                  </a:lnTo>
                  <a:lnTo>
                    <a:pt x="197976" y="131126"/>
                  </a:lnTo>
                  <a:lnTo>
                    <a:pt x="220175" y="139672"/>
                  </a:lnTo>
                  <a:lnTo>
                    <a:pt x="279698" y="186112"/>
                  </a:lnTo>
                  <a:lnTo>
                    <a:pt x="307916" y="211562"/>
                  </a:lnTo>
                  <a:lnTo>
                    <a:pt x="327976" y="241329"/>
                  </a:lnTo>
                  <a:lnTo>
                    <a:pt x="355074" y="294477"/>
                  </a:lnTo>
                  <a:lnTo>
                    <a:pt x="359797" y="319897"/>
                  </a:lnTo>
                  <a:lnTo>
                    <a:pt x="355657" y="340554"/>
                  </a:lnTo>
                  <a:lnTo>
                    <a:pt x="320765" y="395831"/>
                  </a:lnTo>
                  <a:lnTo>
                    <a:pt x="305944" y="410177"/>
                  </a:lnTo>
                  <a:lnTo>
                    <a:pt x="252044" y="438404"/>
                  </a:lnTo>
                  <a:lnTo>
                    <a:pt x="198088" y="448619"/>
                  </a:lnTo>
                  <a:lnTo>
                    <a:pt x="142477" y="45113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1" name="Group 130"/>
          <p:cNvGrpSpPr/>
          <p:nvPr/>
        </p:nvGrpSpPr>
        <p:grpSpPr>
          <a:xfrm>
            <a:off x="2508539" y="3916601"/>
            <a:ext cx="1121043" cy="419224"/>
            <a:chOff x="2508539" y="3916601"/>
            <a:chExt cx="1121043" cy="419224"/>
          </a:xfrm>
        </p:grpSpPr>
        <p:sp>
          <p:nvSpPr>
            <p:cNvPr id="127" name="Freeform 126"/>
            <p:cNvSpPr/>
            <p:nvPr/>
          </p:nvSpPr>
          <p:spPr>
            <a:xfrm>
              <a:off x="2508539" y="4018646"/>
              <a:ext cx="362948" cy="317179"/>
            </a:xfrm>
            <a:custGeom>
              <a:avLst/>
              <a:gdLst/>
              <a:ahLst/>
              <a:cxnLst/>
              <a:rect l="0" t="0" r="0" b="0"/>
              <a:pathLst>
                <a:path w="362948" h="317179">
                  <a:moveTo>
                    <a:pt x="155170" y="13768"/>
                  </a:moveTo>
                  <a:lnTo>
                    <a:pt x="138403" y="8179"/>
                  </a:lnTo>
                  <a:lnTo>
                    <a:pt x="105619" y="10292"/>
                  </a:lnTo>
                  <a:lnTo>
                    <a:pt x="62194" y="22657"/>
                  </a:lnTo>
                  <a:lnTo>
                    <a:pt x="22506" y="53081"/>
                  </a:lnTo>
                  <a:lnTo>
                    <a:pt x="6548" y="79229"/>
                  </a:lnTo>
                  <a:lnTo>
                    <a:pt x="0" y="114792"/>
                  </a:lnTo>
                  <a:lnTo>
                    <a:pt x="6193" y="160326"/>
                  </a:lnTo>
                  <a:lnTo>
                    <a:pt x="21801" y="203115"/>
                  </a:lnTo>
                  <a:lnTo>
                    <a:pt x="60722" y="263318"/>
                  </a:lnTo>
                  <a:lnTo>
                    <a:pt x="75759" y="277928"/>
                  </a:lnTo>
                  <a:lnTo>
                    <a:pt x="124219" y="306337"/>
                  </a:lnTo>
                  <a:lnTo>
                    <a:pt x="166537" y="315315"/>
                  </a:lnTo>
                  <a:lnTo>
                    <a:pt x="223663" y="317178"/>
                  </a:lnTo>
                  <a:lnTo>
                    <a:pt x="260082" y="309298"/>
                  </a:lnTo>
                  <a:lnTo>
                    <a:pt x="297649" y="291495"/>
                  </a:lnTo>
                  <a:lnTo>
                    <a:pt x="324638" y="263344"/>
                  </a:lnTo>
                  <a:lnTo>
                    <a:pt x="356313" y="204490"/>
                  </a:lnTo>
                  <a:lnTo>
                    <a:pt x="362947" y="160875"/>
                  </a:lnTo>
                  <a:lnTo>
                    <a:pt x="359323" y="110908"/>
                  </a:lnTo>
                  <a:lnTo>
                    <a:pt x="346449" y="59602"/>
                  </a:lnTo>
                  <a:lnTo>
                    <a:pt x="335329" y="41548"/>
                  </a:lnTo>
                  <a:lnTo>
                    <a:pt x="310326" y="18230"/>
                  </a:lnTo>
                  <a:lnTo>
                    <a:pt x="280691" y="2092"/>
                  </a:lnTo>
                  <a:lnTo>
                    <a:pt x="256971" y="0"/>
                  </a:lnTo>
                  <a:lnTo>
                    <a:pt x="197284" y="32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3000621" y="423245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3179606" y="3916601"/>
              <a:ext cx="31586" cy="305327"/>
            </a:xfrm>
            <a:custGeom>
              <a:avLst/>
              <a:gdLst/>
              <a:ahLst/>
              <a:cxnLst/>
              <a:rect l="0" t="0" r="0" b="0"/>
              <a:pathLst>
                <a:path w="31586" h="305327">
                  <a:moveTo>
                    <a:pt x="0" y="0"/>
                  </a:moveTo>
                  <a:lnTo>
                    <a:pt x="5589" y="58616"/>
                  </a:lnTo>
                  <a:lnTo>
                    <a:pt x="10723" y="120026"/>
                  </a:lnTo>
                  <a:lnTo>
                    <a:pt x="18669" y="178430"/>
                  </a:lnTo>
                  <a:lnTo>
                    <a:pt x="26174" y="235027"/>
                  </a:lnTo>
                  <a:lnTo>
                    <a:pt x="30873" y="292833"/>
                  </a:lnTo>
                  <a:lnTo>
                    <a:pt x="31585" y="3053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3347960" y="3921352"/>
              <a:ext cx="281622" cy="349793"/>
            </a:xfrm>
            <a:custGeom>
              <a:avLst/>
              <a:gdLst/>
              <a:ahLst/>
              <a:cxnLst/>
              <a:rect l="0" t="0" r="0" b="0"/>
              <a:pathLst>
                <a:path w="281622" h="349793">
                  <a:moveTo>
                    <a:pt x="158029" y="16306"/>
                  </a:moveTo>
                  <a:lnTo>
                    <a:pt x="130473" y="9070"/>
                  </a:lnTo>
                  <a:lnTo>
                    <a:pt x="77370" y="3308"/>
                  </a:lnTo>
                  <a:lnTo>
                    <a:pt x="54331" y="0"/>
                  </a:lnTo>
                  <a:lnTo>
                    <a:pt x="32392" y="2430"/>
                  </a:lnTo>
                  <a:lnTo>
                    <a:pt x="14063" y="10529"/>
                  </a:lnTo>
                  <a:lnTo>
                    <a:pt x="5900" y="15964"/>
                  </a:lnTo>
                  <a:lnTo>
                    <a:pt x="1627" y="23097"/>
                  </a:lnTo>
                  <a:lnTo>
                    <a:pt x="0" y="40381"/>
                  </a:lnTo>
                  <a:lnTo>
                    <a:pt x="8422" y="93522"/>
                  </a:lnTo>
                  <a:lnTo>
                    <a:pt x="15783" y="141263"/>
                  </a:lnTo>
                  <a:lnTo>
                    <a:pt x="21084" y="147574"/>
                  </a:lnTo>
                  <a:lnTo>
                    <a:pt x="28128" y="150611"/>
                  </a:lnTo>
                  <a:lnTo>
                    <a:pt x="36334" y="151466"/>
                  </a:lnTo>
                  <a:lnTo>
                    <a:pt x="51690" y="146177"/>
                  </a:lnTo>
                  <a:lnTo>
                    <a:pt x="90040" y="119499"/>
                  </a:lnTo>
                  <a:lnTo>
                    <a:pt x="112994" y="114812"/>
                  </a:lnTo>
                  <a:lnTo>
                    <a:pt x="146635" y="117763"/>
                  </a:lnTo>
                  <a:lnTo>
                    <a:pt x="189444" y="130409"/>
                  </a:lnTo>
                  <a:lnTo>
                    <a:pt x="228575" y="154225"/>
                  </a:lnTo>
                  <a:lnTo>
                    <a:pt x="259182" y="181459"/>
                  </a:lnTo>
                  <a:lnTo>
                    <a:pt x="275088" y="207960"/>
                  </a:lnTo>
                  <a:lnTo>
                    <a:pt x="281621" y="249217"/>
                  </a:lnTo>
                  <a:lnTo>
                    <a:pt x="277967" y="287308"/>
                  </a:lnTo>
                  <a:lnTo>
                    <a:pt x="263886" y="320820"/>
                  </a:lnTo>
                  <a:lnTo>
                    <a:pt x="245241" y="336089"/>
                  </a:lnTo>
                  <a:lnTo>
                    <a:pt x="220187" y="345605"/>
                  </a:lnTo>
                  <a:lnTo>
                    <a:pt x="175536" y="349792"/>
                  </a:lnTo>
                  <a:lnTo>
                    <a:pt x="116834" y="338267"/>
                  </a:lnTo>
                  <a:lnTo>
                    <a:pt x="63394" y="318393"/>
                  </a:lnTo>
                  <a:lnTo>
                    <a:pt x="10630" y="29004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5" name="Group 134"/>
          <p:cNvGrpSpPr/>
          <p:nvPr/>
        </p:nvGrpSpPr>
        <p:grpSpPr>
          <a:xfrm>
            <a:off x="1855495" y="4692167"/>
            <a:ext cx="629231" cy="313810"/>
            <a:chOff x="1855495" y="4692167"/>
            <a:chExt cx="629231" cy="313810"/>
          </a:xfrm>
        </p:grpSpPr>
        <p:sp>
          <p:nvSpPr>
            <p:cNvPr id="132" name="Freeform 131"/>
            <p:cNvSpPr/>
            <p:nvPr/>
          </p:nvSpPr>
          <p:spPr>
            <a:xfrm>
              <a:off x="1855495" y="4692167"/>
              <a:ext cx="239677" cy="313810"/>
            </a:xfrm>
            <a:custGeom>
              <a:avLst/>
              <a:gdLst/>
              <a:ahLst/>
              <a:cxnLst/>
              <a:rect l="0" t="0" r="0" b="0"/>
              <a:pathLst>
                <a:path w="239677" h="313810">
                  <a:moveTo>
                    <a:pt x="8049" y="77242"/>
                  </a:moveTo>
                  <a:lnTo>
                    <a:pt x="13638" y="135859"/>
                  </a:lnTo>
                  <a:lnTo>
                    <a:pt x="26260" y="195576"/>
                  </a:lnTo>
                  <a:lnTo>
                    <a:pt x="30180" y="219912"/>
                  </a:lnTo>
                  <a:lnTo>
                    <a:pt x="45522" y="260838"/>
                  </a:lnTo>
                  <a:lnTo>
                    <a:pt x="54835" y="307700"/>
                  </a:lnTo>
                  <a:lnTo>
                    <a:pt x="53278" y="312769"/>
                  </a:lnTo>
                  <a:lnTo>
                    <a:pt x="48730" y="313809"/>
                  </a:lnTo>
                  <a:lnTo>
                    <a:pt x="42188" y="312162"/>
                  </a:lnTo>
                  <a:lnTo>
                    <a:pt x="36658" y="307555"/>
                  </a:lnTo>
                  <a:lnTo>
                    <a:pt x="27393" y="293077"/>
                  </a:lnTo>
                  <a:lnTo>
                    <a:pt x="16619" y="236672"/>
                  </a:lnTo>
                  <a:lnTo>
                    <a:pt x="1942" y="174320"/>
                  </a:lnTo>
                  <a:lnTo>
                    <a:pt x="0" y="134212"/>
                  </a:lnTo>
                  <a:lnTo>
                    <a:pt x="12347" y="77812"/>
                  </a:lnTo>
                  <a:lnTo>
                    <a:pt x="22320" y="40236"/>
                  </a:lnTo>
                  <a:lnTo>
                    <a:pt x="28092" y="30345"/>
                  </a:lnTo>
                  <a:lnTo>
                    <a:pt x="43863" y="16235"/>
                  </a:lnTo>
                  <a:lnTo>
                    <a:pt x="72472" y="1714"/>
                  </a:lnTo>
                  <a:lnTo>
                    <a:pt x="92833" y="0"/>
                  </a:lnTo>
                  <a:lnTo>
                    <a:pt x="103176" y="1181"/>
                  </a:lnTo>
                  <a:lnTo>
                    <a:pt x="120908" y="11852"/>
                  </a:lnTo>
                  <a:lnTo>
                    <a:pt x="178729" y="71306"/>
                  </a:lnTo>
                  <a:lnTo>
                    <a:pt x="211395" y="130287"/>
                  </a:lnTo>
                  <a:lnTo>
                    <a:pt x="223367" y="162759"/>
                  </a:lnTo>
                  <a:lnTo>
                    <a:pt x="233975" y="223193"/>
                  </a:lnTo>
                  <a:lnTo>
                    <a:pt x="238550" y="278600"/>
                  </a:lnTo>
                  <a:lnTo>
                    <a:pt x="239676" y="3088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2347854" y="4737823"/>
              <a:ext cx="105286" cy="21058"/>
            </a:xfrm>
            <a:custGeom>
              <a:avLst/>
              <a:gdLst/>
              <a:ahLst/>
              <a:cxnLst/>
              <a:rect l="0" t="0" r="0" b="0"/>
              <a:pathLst>
                <a:path w="105286" h="21058">
                  <a:moveTo>
                    <a:pt x="105285" y="21057"/>
                  </a:moveTo>
                  <a:lnTo>
                    <a:pt x="44175" y="426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2326798" y="4822052"/>
              <a:ext cx="157928" cy="10529"/>
            </a:xfrm>
            <a:custGeom>
              <a:avLst/>
              <a:gdLst/>
              <a:ahLst/>
              <a:cxnLst/>
              <a:rect l="0" t="0" r="0" b="0"/>
              <a:pathLst>
                <a:path w="157928" h="10529">
                  <a:moveTo>
                    <a:pt x="157927" y="10528"/>
                  </a:moveTo>
                  <a:lnTo>
                    <a:pt x="99310" y="4939"/>
                  </a:lnTo>
                  <a:lnTo>
                    <a:pt x="40240" y="97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2" name="Group 141"/>
          <p:cNvGrpSpPr/>
          <p:nvPr/>
        </p:nvGrpSpPr>
        <p:grpSpPr>
          <a:xfrm>
            <a:off x="1550577" y="4464295"/>
            <a:ext cx="2531598" cy="774347"/>
            <a:chOff x="1550577" y="4464295"/>
            <a:chExt cx="2531598" cy="774347"/>
          </a:xfrm>
        </p:grpSpPr>
        <p:sp>
          <p:nvSpPr>
            <p:cNvPr id="136" name="Freeform 135"/>
            <p:cNvSpPr/>
            <p:nvPr/>
          </p:nvSpPr>
          <p:spPr>
            <a:xfrm>
              <a:off x="2726907" y="4593718"/>
              <a:ext cx="231714" cy="196749"/>
            </a:xfrm>
            <a:custGeom>
              <a:avLst/>
              <a:gdLst/>
              <a:ahLst/>
              <a:cxnLst/>
              <a:rect l="0" t="0" r="0" b="0"/>
              <a:pathLst>
                <a:path w="231714" h="196749">
                  <a:moveTo>
                    <a:pt x="168429" y="7235"/>
                  </a:moveTo>
                  <a:lnTo>
                    <a:pt x="140873" y="0"/>
                  </a:lnTo>
                  <a:lnTo>
                    <a:pt x="84651" y="477"/>
                  </a:lnTo>
                  <a:lnTo>
                    <a:pt x="33727" y="11489"/>
                  </a:lnTo>
                  <a:lnTo>
                    <a:pt x="6205" y="27083"/>
                  </a:lnTo>
                  <a:lnTo>
                    <a:pt x="1788" y="34505"/>
                  </a:lnTo>
                  <a:lnTo>
                    <a:pt x="0" y="52110"/>
                  </a:lnTo>
                  <a:lnTo>
                    <a:pt x="3501" y="59379"/>
                  </a:lnTo>
                  <a:lnTo>
                    <a:pt x="16749" y="70574"/>
                  </a:lnTo>
                  <a:lnTo>
                    <a:pt x="49528" y="83454"/>
                  </a:lnTo>
                  <a:lnTo>
                    <a:pt x="102525" y="89881"/>
                  </a:lnTo>
                  <a:lnTo>
                    <a:pt x="154935" y="94270"/>
                  </a:lnTo>
                  <a:lnTo>
                    <a:pt x="188608" y="105943"/>
                  </a:lnTo>
                  <a:lnTo>
                    <a:pt x="225837" y="130848"/>
                  </a:lnTo>
                  <a:lnTo>
                    <a:pt x="230098" y="138777"/>
                  </a:lnTo>
                  <a:lnTo>
                    <a:pt x="231713" y="156945"/>
                  </a:lnTo>
                  <a:lnTo>
                    <a:pt x="228166" y="165533"/>
                  </a:lnTo>
                  <a:lnTo>
                    <a:pt x="214866" y="181315"/>
                  </a:lnTo>
                  <a:lnTo>
                    <a:pt x="194137" y="189889"/>
                  </a:lnTo>
                  <a:lnTo>
                    <a:pt x="142702" y="195393"/>
                  </a:lnTo>
                  <a:lnTo>
                    <a:pt x="84201" y="19674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2853222" y="4474611"/>
              <a:ext cx="63172" cy="347442"/>
            </a:xfrm>
            <a:custGeom>
              <a:avLst/>
              <a:gdLst/>
              <a:ahLst/>
              <a:cxnLst/>
              <a:rect l="0" t="0" r="0" b="0"/>
              <a:pathLst>
                <a:path w="63172" h="347442">
                  <a:moveTo>
                    <a:pt x="0" y="0"/>
                  </a:moveTo>
                  <a:lnTo>
                    <a:pt x="17959" y="61110"/>
                  </a:lnTo>
                  <a:lnTo>
                    <a:pt x="28548" y="117356"/>
                  </a:lnTo>
                  <a:lnTo>
                    <a:pt x="33805" y="170083"/>
                  </a:lnTo>
                  <a:lnTo>
                    <a:pt x="46062" y="219340"/>
                  </a:lnTo>
                  <a:lnTo>
                    <a:pt x="50693" y="268931"/>
                  </a:lnTo>
                  <a:lnTo>
                    <a:pt x="60720" y="328653"/>
                  </a:lnTo>
                  <a:lnTo>
                    <a:pt x="63171" y="3474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3134188" y="4581359"/>
              <a:ext cx="270445" cy="434040"/>
            </a:xfrm>
            <a:custGeom>
              <a:avLst/>
              <a:gdLst/>
              <a:ahLst/>
              <a:cxnLst/>
              <a:rect l="0" t="0" r="0" b="0"/>
              <a:pathLst>
                <a:path w="270445" h="434040">
                  <a:moveTo>
                    <a:pt x="161231" y="9066"/>
                  </a:moveTo>
                  <a:lnTo>
                    <a:pt x="102614" y="3477"/>
                  </a:lnTo>
                  <a:lnTo>
                    <a:pt x="56646" y="0"/>
                  </a:lnTo>
                  <a:lnTo>
                    <a:pt x="29351" y="5426"/>
                  </a:lnTo>
                  <a:lnTo>
                    <a:pt x="17159" y="10149"/>
                  </a:lnTo>
                  <a:lnTo>
                    <a:pt x="9031" y="17977"/>
                  </a:lnTo>
                  <a:lnTo>
                    <a:pt x="0" y="39152"/>
                  </a:lnTo>
                  <a:lnTo>
                    <a:pt x="1438" y="99280"/>
                  </a:lnTo>
                  <a:lnTo>
                    <a:pt x="6055" y="161243"/>
                  </a:lnTo>
                  <a:lnTo>
                    <a:pt x="17885" y="213561"/>
                  </a:lnTo>
                  <a:lnTo>
                    <a:pt x="23553" y="220265"/>
                  </a:lnTo>
                  <a:lnTo>
                    <a:pt x="30841" y="222395"/>
                  </a:lnTo>
                  <a:lnTo>
                    <a:pt x="91220" y="211544"/>
                  </a:lnTo>
                  <a:lnTo>
                    <a:pt x="144413" y="209588"/>
                  </a:lnTo>
                  <a:lnTo>
                    <a:pt x="168964" y="215560"/>
                  </a:lnTo>
                  <a:lnTo>
                    <a:pt x="213322" y="238458"/>
                  </a:lnTo>
                  <a:lnTo>
                    <a:pt x="239706" y="264207"/>
                  </a:lnTo>
                  <a:lnTo>
                    <a:pt x="256753" y="294063"/>
                  </a:lnTo>
                  <a:lnTo>
                    <a:pt x="269213" y="330726"/>
                  </a:lnTo>
                  <a:lnTo>
                    <a:pt x="270444" y="354407"/>
                  </a:lnTo>
                  <a:lnTo>
                    <a:pt x="265923" y="376630"/>
                  </a:lnTo>
                  <a:lnTo>
                    <a:pt x="256114" y="398206"/>
                  </a:lnTo>
                  <a:lnTo>
                    <a:pt x="240836" y="413254"/>
                  </a:lnTo>
                  <a:lnTo>
                    <a:pt x="209385" y="428302"/>
                  </a:lnTo>
                  <a:lnTo>
                    <a:pt x="184972" y="434039"/>
                  </a:lnTo>
                  <a:lnTo>
                    <a:pt x="140705" y="428190"/>
                  </a:lnTo>
                  <a:lnTo>
                    <a:pt x="87602" y="412392"/>
                  </a:lnTo>
                  <a:lnTo>
                    <a:pt x="27876" y="392747"/>
                  </a:lnTo>
                  <a:lnTo>
                    <a:pt x="13832" y="38809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3468841" y="4600953"/>
              <a:ext cx="272315" cy="445038"/>
            </a:xfrm>
            <a:custGeom>
              <a:avLst/>
              <a:gdLst/>
              <a:ahLst/>
              <a:cxnLst/>
              <a:rect l="0" t="0" r="0" b="0"/>
              <a:pathLst>
                <a:path w="272315" h="445038">
                  <a:moveTo>
                    <a:pt x="174019" y="0"/>
                  </a:moveTo>
                  <a:lnTo>
                    <a:pt x="146463" y="7236"/>
                  </a:lnTo>
                  <a:lnTo>
                    <a:pt x="90240" y="9878"/>
                  </a:lnTo>
                  <a:lnTo>
                    <a:pt x="39316" y="15989"/>
                  </a:lnTo>
                  <a:lnTo>
                    <a:pt x="11794" y="30734"/>
                  </a:lnTo>
                  <a:lnTo>
                    <a:pt x="6208" y="39206"/>
                  </a:lnTo>
                  <a:lnTo>
                    <a:pt x="0" y="61099"/>
                  </a:lnTo>
                  <a:lnTo>
                    <a:pt x="4421" y="119347"/>
                  </a:lnTo>
                  <a:lnTo>
                    <a:pt x="13439" y="170194"/>
                  </a:lnTo>
                  <a:lnTo>
                    <a:pt x="14323" y="183653"/>
                  </a:lnTo>
                  <a:lnTo>
                    <a:pt x="18422" y="191455"/>
                  </a:lnTo>
                  <a:lnTo>
                    <a:pt x="24664" y="195487"/>
                  </a:lnTo>
                  <a:lnTo>
                    <a:pt x="32335" y="197005"/>
                  </a:lnTo>
                  <a:lnTo>
                    <a:pt x="39789" y="195677"/>
                  </a:lnTo>
                  <a:lnTo>
                    <a:pt x="101193" y="168714"/>
                  </a:lnTo>
                  <a:lnTo>
                    <a:pt x="121765" y="163891"/>
                  </a:lnTo>
                  <a:lnTo>
                    <a:pt x="142606" y="165647"/>
                  </a:lnTo>
                  <a:lnTo>
                    <a:pt x="160447" y="173447"/>
                  </a:lnTo>
                  <a:lnTo>
                    <a:pt x="221510" y="217881"/>
                  </a:lnTo>
                  <a:lnTo>
                    <a:pt x="256057" y="277859"/>
                  </a:lnTo>
                  <a:lnTo>
                    <a:pt x="270596" y="306547"/>
                  </a:lnTo>
                  <a:lnTo>
                    <a:pt x="272314" y="326926"/>
                  </a:lnTo>
                  <a:lnTo>
                    <a:pt x="263885" y="368604"/>
                  </a:lnTo>
                  <a:lnTo>
                    <a:pt x="248739" y="394525"/>
                  </a:lnTo>
                  <a:lnTo>
                    <a:pt x="229434" y="417024"/>
                  </a:lnTo>
                  <a:lnTo>
                    <a:pt x="203306" y="432918"/>
                  </a:lnTo>
                  <a:lnTo>
                    <a:pt x="167749" y="445037"/>
                  </a:lnTo>
                  <a:lnTo>
                    <a:pt x="113812" y="443971"/>
                  </a:lnTo>
                  <a:lnTo>
                    <a:pt x="58097" y="439428"/>
                  </a:lnTo>
                  <a:lnTo>
                    <a:pt x="5563" y="4316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3463875" y="502209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1550577" y="4464295"/>
              <a:ext cx="2531598" cy="774347"/>
            </a:xfrm>
            <a:custGeom>
              <a:avLst/>
              <a:gdLst/>
              <a:ahLst/>
              <a:cxnLst/>
              <a:rect l="0" t="0" r="0" b="0"/>
              <a:pathLst>
                <a:path w="2531598" h="774347">
                  <a:moveTo>
                    <a:pt x="807806" y="73487"/>
                  </a:moveTo>
                  <a:lnTo>
                    <a:pt x="753662" y="70368"/>
                  </a:lnTo>
                  <a:lnTo>
                    <a:pt x="693126" y="64422"/>
                  </a:lnTo>
                  <a:lnTo>
                    <a:pt x="632078" y="70483"/>
                  </a:lnTo>
                  <a:lnTo>
                    <a:pt x="582083" y="72597"/>
                  </a:lnTo>
                  <a:lnTo>
                    <a:pt x="519027" y="76431"/>
                  </a:lnTo>
                  <a:lnTo>
                    <a:pt x="460905" y="88107"/>
                  </a:lnTo>
                  <a:lnTo>
                    <a:pt x="410352" y="98226"/>
                  </a:lnTo>
                  <a:lnTo>
                    <a:pt x="358329" y="108633"/>
                  </a:lnTo>
                  <a:lnTo>
                    <a:pt x="302820" y="123800"/>
                  </a:lnTo>
                  <a:lnTo>
                    <a:pt x="241076" y="151232"/>
                  </a:lnTo>
                  <a:lnTo>
                    <a:pt x="183472" y="184511"/>
                  </a:lnTo>
                  <a:lnTo>
                    <a:pt x="129639" y="223837"/>
                  </a:lnTo>
                  <a:lnTo>
                    <a:pt x="71626" y="273917"/>
                  </a:lnTo>
                  <a:lnTo>
                    <a:pt x="31978" y="318839"/>
                  </a:lnTo>
                  <a:lnTo>
                    <a:pt x="6858" y="366837"/>
                  </a:lnTo>
                  <a:lnTo>
                    <a:pt x="0" y="410620"/>
                  </a:lnTo>
                  <a:lnTo>
                    <a:pt x="3557" y="455048"/>
                  </a:lnTo>
                  <a:lnTo>
                    <a:pt x="17609" y="492259"/>
                  </a:lnTo>
                  <a:lnTo>
                    <a:pt x="57032" y="542936"/>
                  </a:lnTo>
                  <a:lnTo>
                    <a:pt x="113564" y="576737"/>
                  </a:lnTo>
                  <a:lnTo>
                    <a:pt x="173985" y="607504"/>
                  </a:lnTo>
                  <a:lnTo>
                    <a:pt x="236866" y="627601"/>
                  </a:lnTo>
                  <a:lnTo>
                    <a:pt x="289009" y="641949"/>
                  </a:lnTo>
                  <a:lnTo>
                    <a:pt x="345340" y="659563"/>
                  </a:lnTo>
                  <a:lnTo>
                    <a:pt x="401163" y="673609"/>
                  </a:lnTo>
                  <a:lnTo>
                    <a:pt x="462579" y="687649"/>
                  </a:lnTo>
                  <a:lnTo>
                    <a:pt x="513705" y="701687"/>
                  </a:lnTo>
                  <a:lnTo>
                    <a:pt x="560918" y="711046"/>
                  </a:lnTo>
                  <a:lnTo>
                    <a:pt x="611952" y="715509"/>
                  </a:lnTo>
                  <a:lnTo>
                    <a:pt x="665287" y="722550"/>
                  </a:lnTo>
                  <a:lnTo>
                    <a:pt x="725024" y="725156"/>
                  </a:lnTo>
                  <a:lnTo>
                    <a:pt x="786008" y="725929"/>
                  </a:lnTo>
                  <a:lnTo>
                    <a:pt x="839302" y="727328"/>
                  </a:lnTo>
                  <a:lnTo>
                    <a:pt x="899295" y="734568"/>
                  </a:lnTo>
                  <a:lnTo>
                    <a:pt x="951117" y="736127"/>
                  </a:lnTo>
                  <a:lnTo>
                    <a:pt x="1002347" y="736588"/>
                  </a:lnTo>
                  <a:lnTo>
                    <a:pt x="1061980" y="736725"/>
                  </a:lnTo>
                  <a:lnTo>
                    <a:pt x="1124102" y="736765"/>
                  </a:lnTo>
                  <a:lnTo>
                    <a:pt x="1180724" y="736777"/>
                  </a:lnTo>
                  <a:lnTo>
                    <a:pt x="1233375" y="739900"/>
                  </a:lnTo>
                  <a:lnTo>
                    <a:pt x="1287190" y="745115"/>
                  </a:lnTo>
                  <a:lnTo>
                    <a:pt x="1339010" y="746660"/>
                  </a:lnTo>
                  <a:lnTo>
                    <a:pt x="1401938" y="747118"/>
                  </a:lnTo>
                  <a:lnTo>
                    <a:pt x="1459967" y="750373"/>
                  </a:lnTo>
                  <a:lnTo>
                    <a:pt x="1508747" y="755627"/>
                  </a:lnTo>
                  <a:lnTo>
                    <a:pt x="1561414" y="757183"/>
                  </a:lnTo>
                  <a:lnTo>
                    <a:pt x="1612894" y="760765"/>
                  </a:lnTo>
                  <a:lnTo>
                    <a:pt x="1666362" y="766115"/>
                  </a:lnTo>
                  <a:lnTo>
                    <a:pt x="1718080" y="767701"/>
                  </a:lnTo>
                  <a:lnTo>
                    <a:pt x="1768499" y="771290"/>
                  </a:lnTo>
                  <a:lnTo>
                    <a:pt x="1797470" y="774346"/>
                  </a:lnTo>
                  <a:lnTo>
                    <a:pt x="1853243" y="770659"/>
                  </a:lnTo>
                  <a:lnTo>
                    <a:pt x="1914221" y="769047"/>
                  </a:lnTo>
                  <a:lnTo>
                    <a:pt x="1975573" y="768569"/>
                  </a:lnTo>
                  <a:lnTo>
                    <a:pt x="2028976" y="767258"/>
                  </a:lnTo>
                  <a:lnTo>
                    <a:pt x="2085887" y="760046"/>
                  </a:lnTo>
                  <a:lnTo>
                    <a:pt x="2147172" y="758275"/>
                  </a:lnTo>
                  <a:lnTo>
                    <a:pt x="2210125" y="749564"/>
                  </a:lnTo>
                  <a:lnTo>
                    <a:pt x="2264649" y="742167"/>
                  </a:lnTo>
                  <a:lnTo>
                    <a:pt x="2319310" y="722205"/>
                  </a:lnTo>
                  <a:lnTo>
                    <a:pt x="2375946" y="696489"/>
                  </a:lnTo>
                  <a:lnTo>
                    <a:pt x="2434081" y="664981"/>
                  </a:lnTo>
                  <a:lnTo>
                    <a:pt x="2478141" y="624337"/>
                  </a:lnTo>
                  <a:lnTo>
                    <a:pt x="2511360" y="567698"/>
                  </a:lnTo>
                  <a:lnTo>
                    <a:pt x="2528699" y="517683"/>
                  </a:lnTo>
                  <a:lnTo>
                    <a:pt x="2531597" y="476632"/>
                  </a:lnTo>
                  <a:lnTo>
                    <a:pt x="2522689" y="423959"/>
                  </a:lnTo>
                  <a:lnTo>
                    <a:pt x="2506237" y="361449"/>
                  </a:lnTo>
                  <a:lnTo>
                    <a:pt x="2494656" y="328435"/>
                  </a:lnTo>
                  <a:lnTo>
                    <a:pt x="2441642" y="265533"/>
                  </a:lnTo>
                  <a:lnTo>
                    <a:pt x="2385113" y="204950"/>
                  </a:lnTo>
                  <a:lnTo>
                    <a:pt x="2323737" y="161366"/>
                  </a:lnTo>
                  <a:lnTo>
                    <a:pt x="2260724" y="119123"/>
                  </a:lnTo>
                  <a:lnTo>
                    <a:pt x="2197566" y="86063"/>
                  </a:lnTo>
                  <a:lnTo>
                    <a:pt x="2147048" y="67565"/>
                  </a:lnTo>
                  <a:lnTo>
                    <a:pt x="2083651" y="43476"/>
                  </a:lnTo>
                  <a:lnTo>
                    <a:pt x="2031610" y="26528"/>
                  </a:lnTo>
                  <a:lnTo>
                    <a:pt x="1976269" y="18848"/>
                  </a:lnTo>
                  <a:lnTo>
                    <a:pt x="1920278" y="12001"/>
                  </a:lnTo>
                  <a:lnTo>
                    <a:pt x="1862988" y="3413"/>
                  </a:lnTo>
                  <a:lnTo>
                    <a:pt x="1799678" y="504"/>
                  </a:lnTo>
                  <a:lnTo>
                    <a:pt x="1752901" y="0"/>
                  </a:lnTo>
                  <a:lnTo>
                    <a:pt x="1695871" y="5419"/>
                  </a:lnTo>
                  <a:lnTo>
                    <a:pt x="1634000" y="9349"/>
                  </a:lnTo>
                  <a:lnTo>
                    <a:pt x="1581629" y="10029"/>
                  </a:lnTo>
                  <a:lnTo>
                    <a:pt x="1525687" y="11401"/>
                  </a:lnTo>
                  <a:lnTo>
                    <a:pt x="1464206" y="18632"/>
                  </a:lnTo>
                  <a:lnTo>
                    <a:pt x="1409007" y="20189"/>
                  </a:lnTo>
                  <a:lnTo>
                    <a:pt x="1349132" y="26304"/>
                  </a:lnTo>
                  <a:lnTo>
                    <a:pt x="1292113" y="29871"/>
                  </a:lnTo>
                  <a:lnTo>
                    <a:pt x="1231935" y="38312"/>
                  </a:lnTo>
                  <a:lnTo>
                    <a:pt x="1169961" y="41192"/>
                  </a:lnTo>
                  <a:lnTo>
                    <a:pt x="1117493" y="44811"/>
                  </a:lnTo>
                  <a:lnTo>
                    <a:pt x="1057842" y="50925"/>
                  </a:lnTo>
                  <a:lnTo>
                    <a:pt x="998354" y="51984"/>
                  </a:lnTo>
                  <a:lnTo>
                    <a:pt x="945633" y="52298"/>
                  </a:lnTo>
                  <a:lnTo>
                    <a:pt x="885897" y="60809"/>
                  </a:lnTo>
                  <a:lnTo>
                    <a:pt x="829037" y="70636"/>
                  </a:lnTo>
                  <a:lnTo>
                    <a:pt x="772746" y="72924"/>
                  </a:lnTo>
                  <a:lnTo>
                    <a:pt x="716566" y="74546"/>
                  </a:lnTo>
                  <a:lnTo>
                    <a:pt x="660408" y="81798"/>
                  </a:lnTo>
                  <a:lnTo>
                    <a:pt x="604256" y="83578"/>
                  </a:lnTo>
                  <a:lnTo>
                    <a:pt x="548103" y="91165"/>
                  </a:lnTo>
                  <a:lnTo>
                    <a:pt x="491951" y="96996"/>
                  </a:lnTo>
                  <a:lnTo>
                    <a:pt x="430210" y="103477"/>
                  </a:lnTo>
                  <a:lnTo>
                    <a:pt x="373442" y="110189"/>
                  </a:lnTo>
                  <a:lnTo>
                    <a:pt x="334024" y="11560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1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1</cp:revision>
  <dcterms:created xsi:type="dcterms:W3CDTF">2014-03-12T14:04:06Z</dcterms:created>
  <dcterms:modified xsi:type="dcterms:W3CDTF">2014-03-12T14:04:57Z</dcterms:modified>
</cp:coreProperties>
</file>